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25"/>
  </p:notesMasterIdLst>
  <p:sldIdLst>
    <p:sldId id="293" r:id="rId2"/>
    <p:sldId id="306" r:id="rId3"/>
    <p:sldId id="310" r:id="rId4"/>
    <p:sldId id="1931" r:id="rId5"/>
    <p:sldId id="1932" r:id="rId6"/>
    <p:sldId id="311" r:id="rId7"/>
    <p:sldId id="309" r:id="rId8"/>
    <p:sldId id="327" r:id="rId9"/>
    <p:sldId id="320" r:id="rId10"/>
    <p:sldId id="260" r:id="rId11"/>
    <p:sldId id="302" r:id="rId12"/>
    <p:sldId id="303" r:id="rId13"/>
    <p:sldId id="304" r:id="rId14"/>
    <p:sldId id="305" r:id="rId15"/>
    <p:sldId id="312" r:id="rId16"/>
    <p:sldId id="313" r:id="rId17"/>
    <p:sldId id="316" r:id="rId18"/>
    <p:sldId id="315" r:id="rId19"/>
    <p:sldId id="318" r:id="rId20"/>
    <p:sldId id="323" r:id="rId21"/>
    <p:sldId id="1933" r:id="rId22"/>
    <p:sldId id="328" r:id="rId23"/>
    <p:sldId id="329"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Fira Sans Extra Condensed" panose="020F0502020204030204" pitchFamily="34" charset="0"/>
      <p:regular r:id="rId30"/>
      <p:bold r:id="rId31"/>
      <p:italic r:id="rId32"/>
      <p:boldItalic r:id="rId33"/>
    </p:embeddedFont>
    <p:embeddedFont>
      <p:font typeface="Fira Sans Extra Condensed Medium" panose="020F0502020204030204" pitchFamily="34" charset="0"/>
      <p:regular r:id="rId34"/>
      <p:bold r:id="rId35"/>
      <p:italic r:id="rId36"/>
      <p:boldItalic r:id="rId37"/>
    </p:embeddedFont>
    <p:embeddedFont>
      <p:font typeface="Franklin Gothic Book" panose="020B0503020102020204" pitchFamily="34" charset="0"/>
      <p:regular r:id="rId38"/>
      <p:italic r:id="rId39"/>
    </p:embeddedFont>
    <p:embeddedFont>
      <p:font typeface="Franklin Gothic Demi" panose="020B0603020102020204" pitchFamily="34" charset="0"/>
      <p:regular r:id="rId40"/>
      <p:bold r:id="rId41"/>
      <p:italic r:id="rId42"/>
      <p:boldItalic r:id="rId43"/>
    </p:embeddedFont>
    <p:embeddedFont>
      <p:font typeface="Franklin Gothic Medium" panose="020B0603020102020204" pitchFamily="34" charset="0"/>
      <p:regular r:id="rId44"/>
      <p:italic r:id="rId45"/>
    </p:embeddedFont>
    <p:embeddedFont>
      <p:font typeface="Georgia" panose="02040502050405020303" pitchFamily="18" charset="0"/>
      <p:regular r:id="rId46"/>
      <p:bold r:id="rId47"/>
      <p:italic r:id="rId48"/>
      <p:boldItalic r:id="rId49"/>
    </p:embeddedFont>
    <p:embeddedFont>
      <p:font typeface="Georgia Pro Light" panose="020F0302020204030204" pitchFamily="34" charset="0"/>
      <p:regular r:id="rId50"/>
      <p:italic r:id="rId51"/>
    </p:embeddedFont>
    <p:embeddedFont>
      <p:font typeface="Impact" panose="020B0806030902050204" pitchFamily="34" charset="0"/>
      <p:regular r:id="rId52"/>
    </p:embeddedFont>
    <p:embeddedFont>
      <p:font typeface="Lora" pitchFamily="2" charset="77"/>
      <p:regular r:id="rId53"/>
      <p:bold r:id="rId54"/>
      <p:italic r:id="rId55"/>
      <p:boldItalic r:id="rId56"/>
    </p:embeddedFont>
    <p:embeddedFont>
      <p:font typeface="Segoe UI" panose="020B0502040204020203" pitchFamily="34" charset="0"/>
      <p:regular r:id="rId57"/>
      <p:bold r:id="rId58"/>
      <p:italic r:id="rId59"/>
      <p:boldItalic r:id="rId60"/>
    </p:embeddedFont>
    <p:embeddedFont>
      <p:font typeface="Times" charset="0"/>
      <p:regular r:id="rId61"/>
      <p:bold r:id="rId62"/>
      <p:italic r:id="rId63"/>
      <p:boldItalic r:id="rId6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2C34416-1A9F-4F4B-9384-CA240E65CBAA}">
          <p14:sldIdLst>
            <p14:sldId id="293"/>
            <p14:sldId id="306"/>
            <p14:sldId id="310"/>
            <p14:sldId id="1931"/>
            <p14:sldId id="1932"/>
            <p14:sldId id="311"/>
            <p14:sldId id="309"/>
            <p14:sldId id="327"/>
            <p14:sldId id="320"/>
            <p14:sldId id="260"/>
            <p14:sldId id="302"/>
            <p14:sldId id="303"/>
            <p14:sldId id="304"/>
            <p14:sldId id="305"/>
            <p14:sldId id="312"/>
            <p14:sldId id="313"/>
            <p14:sldId id="316"/>
            <p14:sldId id="315"/>
            <p14:sldId id="318"/>
            <p14:sldId id="323"/>
            <p14:sldId id="1933"/>
            <p14:sldId id="328"/>
            <p14:sldId id="329"/>
          </p14:sldIdLst>
        </p14:section>
      </p14:sectionLst>
    </p:ext>
    <p:ext uri="{EFAFB233-063F-42B5-8137-9DF3F51BA10A}">
      <p15:sldGuideLst xmlns:p15="http://schemas.microsoft.com/office/powerpoint/2012/main">
        <p15:guide id="1" orient="horz" pos="3181"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D79AEEE-AD24-E482-14E4-9E28AF586AD9}" name="Anupama M" initials="AM" userId="S::m1@purdue.edu::8d7765c7-3b7d-4694-91dd-cbb5d5d1673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2B1D54-D550-5979-A189-F30AD1909346}" v="2" dt="2024-04-25T02:53:47.9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7"/>
    <p:restoredTop sz="94624"/>
  </p:normalViewPr>
  <p:slideViewPr>
    <p:cSldViewPr snapToGrid="0">
      <p:cViewPr varScale="1">
        <p:scale>
          <a:sx n="102" d="100"/>
          <a:sy n="102" d="100"/>
        </p:scale>
        <p:origin x="208" y="280"/>
      </p:cViewPr>
      <p:guideLst>
        <p:guide orient="horz" pos="3181"/>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font" Target="fonts/font1.fntdata"/><Relationship Id="rId21" Type="http://schemas.openxmlformats.org/officeDocument/2006/relationships/slide" Target="slides/slide20.xml"/><Relationship Id="rId42" Type="http://schemas.openxmlformats.org/officeDocument/2006/relationships/font" Target="fonts/font17.fntdata"/><Relationship Id="rId47" Type="http://schemas.openxmlformats.org/officeDocument/2006/relationships/font" Target="fonts/font22.fntdata"/><Relationship Id="rId63" Type="http://schemas.openxmlformats.org/officeDocument/2006/relationships/font" Target="fonts/font38.fntdata"/><Relationship Id="rId68" Type="http://schemas.openxmlformats.org/officeDocument/2006/relationships/tableStyles" Target="tableStyles.xml"/><Relationship Id="rId7" Type="http://schemas.openxmlformats.org/officeDocument/2006/relationships/slide" Target="slides/slide6.xml"/><Relationship Id="rId71"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8" Type="http://schemas.openxmlformats.org/officeDocument/2006/relationships/font" Target="fonts/font33.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3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font" Target="fonts/font31.fntdata"/><Relationship Id="rId64" Type="http://schemas.openxmlformats.org/officeDocument/2006/relationships/font" Target="fonts/font39.fntdata"/><Relationship Id="rId69"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59" Type="http://schemas.openxmlformats.org/officeDocument/2006/relationships/font" Target="fonts/font34.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font" Target="fonts/font29.fntdata"/><Relationship Id="rId62" Type="http://schemas.openxmlformats.org/officeDocument/2006/relationships/font" Target="fonts/font37.fntdata"/><Relationship Id="rId7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font" Target="fonts/font32.fntdata"/><Relationship Id="rId10" Type="http://schemas.openxmlformats.org/officeDocument/2006/relationships/slide" Target="slides/slide9.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 Id="rId60" Type="http://schemas.openxmlformats.org/officeDocument/2006/relationships/font" Target="fonts/font35.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14.fntdata"/><Relationship Id="rId34" Type="http://schemas.openxmlformats.org/officeDocument/2006/relationships/font" Target="fonts/font9.fntdata"/><Relationship Id="rId50" Type="http://schemas.openxmlformats.org/officeDocument/2006/relationships/font" Target="fonts/font25.fntdata"/><Relationship Id="rId55" Type="http://schemas.openxmlformats.org/officeDocument/2006/relationships/font" Target="fonts/font3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upama M" userId="S::m1@purdue.edu::8d7765c7-3b7d-4694-91dd-cbb5d5d16731" providerId="AD" clId="Web-{2E798AA2-2465-4ADA-9644-9200B07992D5}"/>
    <pc:docChg chg="modSld">
      <pc:chgData name="Anupama M" userId="S::m1@purdue.edu::8d7765c7-3b7d-4694-91dd-cbb5d5d16731" providerId="AD" clId="Web-{2E798AA2-2465-4ADA-9644-9200B07992D5}" dt="2024-03-30T21:40:52.772" v="113" actId="20577"/>
      <pc:docMkLst>
        <pc:docMk/>
      </pc:docMkLst>
      <pc:sldChg chg="modSp">
        <pc:chgData name="Anupama M" userId="S::m1@purdue.edu::8d7765c7-3b7d-4694-91dd-cbb5d5d16731" providerId="AD" clId="Web-{2E798AA2-2465-4ADA-9644-9200B07992D5}" dt="2024-03-30T21:40:52.772" v="113" actId="20577"/>
        <pc:sldMkLst>
          <pc:docMk/>
          <pc:sldMk cId="683617785" sldId="301"/>
        </pc:sldMkLst>
        <pc:spChg chg="mod">
          <ac:chgData name="Anupama M" userId="S::m1@purdue.edu::8d7765c7-3b7d-4694-91dd-cbb5d5d16731" providerId="AD" clId="Web-{2E798AA2-2465-4ADA-9644-9200B07992D5}" dt="2024-03-30T21:40:52.772" v="113" actId="20577"/>
          <ac:spMkLst>
            <pc:docMk/>
            <pc:sldMk cId="683617785" sldId="301"/>
            <ac:spMk id="4" creationId="{138FBB13-84E1-DB32-ABAB-BFE180F01A07}"/>
          </ac:spMkLst>
        </pc:spChg>
      </pc:sldChg>
    </pc:docChg>
  </pc:docChgLst>
  <pc:docChgLst>
    <pc:chgData name="Keertana Madan" userId="S::madank@purdue.edu::2d1457c4-c4f2-483f-bdfb-6d2b6e6f88c2" providerId="AD" clId="Web-{55D323D9-846A-4393-A8CE-A14B4034B153}"/>
    <pc:docChg chg="sldOrd">
      <pc:chgData name="Keertana Madan" userId="S::madank@purdue.edu::2d1457c4-c4f2-483f-bdfb-6d2b6e6f88c2" providerId="AD" clId="Web-{55D323D9-846A-4393-A8CE-A14B4034B153}" dt="2024-04-18T22:46:35.963" v="0"/>
      <pc:docMkLst>
        <pc:docMk/>
      </pc:docMkLst>
      <pc:sldChg chg="ord">
        <pc:chgData name="Keertana Madan" userId="S::madank@purdue.edu::2d1457c4-c4f2-483f-bdfb-6d2b6e6f88c2" providerId="AD" clId="Web-{55D323D9-846A-4393-A8CE-A14B4034B153}" dt="2024-04-18T22:46:35.963" v="0"/>
        <pc:sldMkLst>
          <pc:docMk/>
          <pc:sldMk cId="1112942257" sldId="320"/>
        </pc:sldMkLst>
      </pc:sldChg>
    </pc:docChg>
  </pc:docChgLst>
  <pc:docChgLst>
    <pc:chgData name="Anupama M" userId="S::m1@purdue.edu::8d7765c7-3b7d-4694-91dd-cbb5d5d16731" providerId="AD" clId="Web-{097D3CDE-7B23-4201-A0AE-308A1FE93D58}"/>
    <pc:docChg chg="modSld">
      <pc:chgData name="Anupama M" userId="S::m1@purdue.edu::8d7765c7-3b7d-4694-91dd-cbb5d5d16731" providerId="AD" clId="Web-{097D3CDE-7B23-4201-A0AE-308A1FE93D58}" dt="2024-04-01T19:11:21.836" v="1" actId="1076"/>
      <pc:docMkLst>
        <pc:docMk/>
      </pc:docMkLst>
      <pc:sldChg chg="modSp">
        <pc:chgData name="Anupama M" userId="S::m1@purdue.edu::8d7765c7-3b7d-4694-91dd-cbb5d5d16731" providerId="AD" clId="Web-{097D3CDE-7B23-4201-A0AE-308A1FE93D58}" dt="2024-04-01T19:11:21.836" v="1" actId="1076"/>
        <pc:sldMkLst>
          <pc:docMk/>
          <pc:sldMk cId="93552955" sldId="306"/>
        </pc:sldMkLst>
        <pc:picChg chg="mod">
          <ac:chgData name="Anupama M" userId="S::m1@purdue.edu::8d7765c7-3b7d-4694-91dd-cbb5d5d16731" providerId="AD" clId="Web-{097D3CDE-7B23-4201-A0AE-308A1FE93D58}" dt="2024-04-01T19:11:21.836" v="1" actId="1076"/>
          <ac:picMkLst>
            <pc:docMk/>
            <pc:sldMk cId="93552955" sldId="306"/>
            <ac:picMk id="3" creationId="{35C526D4-02C9-BAD5-2374-678AD47F6810}"/>
          </ac:picMkLst>
        </pc:picChg>
      </pc:sldChg>
    </pc:docChg>
  </pc:docChgLst>
  <pc:docChgLst>
    <pc:chgData name="Anupama M" userId="S::m1@purdue.edu::8d7765c7-3b7d-4694-91dd-cbb5d5d16731" providerId="AD" clId="Web-{7E62A874-85CA-4C24-B2EA-58E8291EBD8A}"/>
    <pc:docChg chg="addSld modSld sldOrd modSection">
      <pc:chgData name="Anupama M" userId="S::m1@purdue.edu::8d7765c7-3b7d-4694-91dd-cbb5d5d16731" providerId="AD" clId="Web-{7E62A874-85CA-4C24-B2EA-58E8291EBD8A}" dt="2024-04-01T16:21:32.548" v="80" actId="1076"/>
      <pc:docMkLst>
        <pc:docMk/>
      </pc:docMkLst>
      <pc:sldChg chg="modSp">
        <pc:chgData name="Anupama M" userId="S::m1@purdue.edu::8d7765c7-3b7d-4694-91dd-cbb5d5d16731" providerId="AD" clId="Web-{7E62A874-85CA-4C24-B2EA-58E8291EBD8A}" dt="2024-04-01T16:11:08.110" v="72" actId="20577"/>
        <pc:sldMkLst>
          <pc:docMk/>
          <pc:sldMk cId="2071138438" sldId="293"/>
        </pc:sldMkLst>
        <pc:spChg chg="mod">
          <ac:chgData name="Anupama M" userId="S::m1@purdue.edu::8d7765c7-3b7d-4694-91dd-cbb5d5d16731" providerId="AD" clId="Web-{7E62A874-85CA-4C24-B2EA-58E8291EBD8A}" dt="2024-04-01T16:11:08.110" v="72" actId="20577"/>
          <ac:spMkLst>
            <pc:docMk/>
            <pc:sldMk cId="2071138438" sldId="293"/>
            <ac:spMk id="2" creationId="{5CA72BD0-0429-3448-AF88-85B4774FB2C5}"/>
          </ac:spMkLst>
        </pc:spChg>
      </pc:sldChg>
      <pc:sldChg chg="modSp">
        <pc:chgData name="Anupama M" userId="S::m1@purdue.edu::8d7765c7-3b7d-4694-91dd-cbb5d5d16731" providerId="AD" clId="Web-{7E62A874-85CA-4C24-B2EA-58E8291EBD8A}" dt="2024-04-01T16:21:02.063" v="78" actId="20577"/>
        <pc:sldMkLst>
          <pc:docMk/>
          <pc:sldMk cId="2824650236" sldId="309"/>
        </pc:sldMkLst>
        <pc:spChg chg="mod">
          <ac:chgData name="Anupama M" userId="S::m1@purdue.edu::8d7765c7-3b7d-4694-91dd-cbb5d5d16731" providerId="AD" clId="Web-{7E62A874-85CA-4C24-B2EA-58E8291EBD8A}" dt="2024-04-01T16:21:02.063" v="78" actId="20577"/>
          <ac:spMkLst>
            <pc:docMk/>
            <pc:sldMk cId="2824650236" sldId="309"/>
            <ac:spMk id="2" creationId="{FE294DFF-FEC0-0C48-A972-9E4ED3BA9D6E}"/>
          </ac:spMkLst>
        </pc:spChg>
      </pc:sldChg>
      <pc:sldChg chg="modSp">
        <pc:chgData name="Anupama M" userId="S::m1@purdue.edu::8d7765c7-3b7d-4694-91dd-cbb5d5d16731" providerId="AD" clId="Web-{7E62A874-85CA-4C24-B2EA-58E8291EBD8A}" dt="2024-04-01T16:21:32.548" v="80" actId="1076"/>
        <pc:sldMkLst>
          <pc:docMk/>
          <pc:sldMk cId="1112942257" sldId="320"/>
        </pc:sldMkLst>
        <pc:spChg chg="mod">
          <ac:chgData name="Anupama M" userId="S::m1@purdue.edu::8d7765c7-3b7d-4694-91dd-cbb5d5d16731" providerId="AD" clId="Web-{7E62A874-85CA-4C24-B2EA-58E8291EBD8A}" dt="2024-04-01T16:21:32.548" v="80" actId="1076"/>
          <ac:spMkLst>
            <pc:docMk/>
            <pc:sldMk cId="1112942257" sldId="320"/>
            <ac:spMk id="9" creationId="{9958D5A6-DBC0-01E8-C2B2-1520EE5344B1}"/>
          </ac:spMkLst>
        </pc:spChg>
      </pc:sldChg>
      <pc:sldChg chg="addSp delSp modSp add replId">
        <pc:chgData name="Anupama M" userId="S::m1@purdue.edu::8d7765c7-3b7d-4694-91dd-cbb5d5d16731" providerId="AD" clId="Web-{7E62A874-85CA-4C24-B2EA-58E8291EBD8A}" dt="2024-04-01T16:09:59.625" v="11"/>
        <pc:sldMkLst>
          <pc:docMk/>
          <pc:sldMk cId="3655134169" sldId="329"/>
        </pc:sldMkLst>
        <pc:spChg chg="del">
          <ac:chgData name="Anupama M" userId="S::m1@purdue.edu::8d7765c7-3b7d-4694-91dd-cbb5d5d16731" providerId="AD" clId="Web-{7E62A874-85CA-4C24-B2EA-58E8291EBD8A}" dt="2024-04-01T16:09:20.094" v="1"/>
          <ac:spMkLst>
            <pc:docMk/>
            <pc:sldMk cId="3655134169" sldId="329"/>
            <ac:spMk id="3" creationId="{3ED8FE14-8CD5-EE4E-9B88-BD37922D68B0}"/>
          </ac:spMkLst>
        </pc:spChg>
        <pc:spChg chg="add del mod">
          <ac:chgData name="Anupama M" userId="S::m1@purdue.edu::8d7765c7-3b7d-4694-91dd-cbb5d5d16731" providerId="AD" clId="Web-{7E62A874-85CA-4C24-B2EA-58E8291EBD8A}" dt="2024-04-01T16:09:59.625" v="11"/>
          <ac:spMkLst>
            <pc:docMk/>
            <pc:sldMk cId="3655134169" sldId="329"/>
            <ac:spMk id="7" creationId="{D6294ACA-D0C7-3AF7-882E-F71EABEE39F7}"/>
          </ac:spMkLst>
        </pc:spChg>
      </pc:sldChg>
      <pc:sldChg chg="delSp modSp add ord replId">
        <pc:chgData name="Anupama M" userId="S::m1@purdue.edu::8d7765c7-3b7d-4694-91dd-cbb5d5d16731" providerId="AD" clId="Web-{7E62A874-85CA-4C24-B2EA-58E8291EBD8A}" dt="2024-04-01T16:09:55.235" v="10"/>
        <pc:sldMkLst>
          <pc:docMk/>
          <pc:sldMk cId="3787377506" sldId="330"/>
        </pc:sldMkLst>
        <pc:spChg chg="mod">
          <ac:chgData name="Anupama M" userId="S::m1@purdue.edu::8d7765c7-3b7d-4694-91dd-cbb5d5d16731" providerId="AD" clId="Web-{7E62A874-85CA-4C24-B2EA-58E8291EBD8A}" dt="2024-04-01T16:09:52.938" v="9" actId="20577"/>
          <ac:spMkLst>
            <pc:docMk/>
            <pc:sldMk cId="3787377506" sldId="330"/>
            <ac:spMk id="2" creationId="{BE73D688-E632-1244-8778-FE87C28D958E}"/>
          </ac:spMkLst>
        </pc:spChg>
        <pc:spChg chg="del">
          <ac:chgData name="Anupama M" userId="S::m1@purdue.edu::8d7765c7-3b7d-4694-91dd-cbb5d5d16731" providerId="AD" clId="Web-{7E62A874-85CA-4C24-B2EA-58E8291EBD8A}" dt="2024-04-01T16:09:55.235" v="10"/>
          <ac:spMkLst>
            <pc:docMk/>
            <pc:sldMk cId="3787377506" sldId="330"/>
            <ac:spMk id="7" creationId="{D6294ACA-D0C7-3AF7-882E-F71EABEE39F7}"/>
          </ac:spMkLst>
        </pc:spChg>
      </pc:sldChg>
    </pc:docChg>
  </pc:docChgLst>
  <pc:docChgLst>
    <pc:chgData name="Prathyusha reddy Midudhula" userId="S::pmidudhu@purdue.edu::5bd57edf-abe2-4b63-9242-7af58fe5fd82" providerId="AD" clId="Web-{9841726B-D0BF-096C-B5AA-6CDD5C9883B2}"/>
    <pc:docChg chg="modSld">
      <pc:chgData name="Prathyusha reddy Midudhula" userId="S::pmidudhu@purdue.edu::5bd57edf-abe2-4b63-9242-7af58fe5fd82" providerId="AD" clId="Web-{9841726B-D0BF-096C-B5AA-6CDD5C9883B2}" dt="2024-04-19T18:00:04.076" v="284" actId="1076"/>
      <pc:docMkLst>
        <pc:docMk/>
      </pc:docMkLst>
      <pc:sldChg chg="addSp modSp">
        <pc:chgData name="Prathyusha reddy Midudhula" userId="S::pmidudhu@purdue.edu::5bd57edf-abe2-4b63-9242-7af58fe5fd82" providerId="AD" clId="Web-{9841726B-D0BF-096C-B5AA-6CDD5C9883B2}" dt="2024-04-19T18:00:04.076" v="284" actId="1076"/>
        <pc:sldMkLst>
          <pc:docMk/>
          <pc:sldMk cId="3567110653" sldId="1933"/>
        </pc:sldMkLst>
        <pc:spChg chg="add mod">
          <ac:chgData name="Prathyusha reddy Midudhula" userId="S::pmidudhu@purdue.edu::5bd57edf-abe2-4b63-9242-7af58fe5fd82" providerId="AD" clId="Web-{9841726B-D0BF-096C-B5AA-6CDD5C9883B2}" dt="2024-04-19T16:47:38.099" v="251" actId="20577"/>
          <ac:spMkLst>
            <pc:docMk/>
            <pc:sldMk cId="3567110653" sldId="1933"/>
            <ac:spMk id="3" creationId="{1F6EBE8C-E645-2BC3-DD79-50108BEC767E}"/>
          </ac:spMkLst>
        </pc:spChg>
        <pc:spChg chg="mod">
          <ac:chgData name="Prathyusha reddy Midudhula" userId="S::pmidudhu@purdue.edu::5bd57edf-abe2-4b63-9242-7af58fe5fd82" providerId="AD" clId="Web-{9841726B-D0BF-096C-B5AA-6CDD5C9883B2}" dt="2024-04-19T18:00:04.076" v="284" actId="1076"/>
          <ac:spMkLst>
            <pc:docMk/>
            <pc:sldMk cId="3567110653" sldId="1933"/>
            <ac:spMk id="28" creationId="{D02D94F7-57AE-145F-6D39-EF6EF2313A57}"/>
          </ac:spMkLst>
        </pc:spChg>
        <pc:graphicFrameChg chg="mod modGraphic">
          <ac:chgData name="Prathyusha reddy Midudhula" userId="S::pmidudhu@purdue.edu::5bd57edf-abe2-4b63-9242-7af58fe5fd82" providerId="AD" clId="Web-{9841726B-D0BF-096C-B5AA-6CDD5C9883B2}" dt="2024-04-19T17:45:36.194" v="283"/>
          <ac:graphicFrameMkLst>
            <pc:docMk/>
            <pc:sldMk cId="3567110653" sldId="1933"/>
            <ac:graphicFrameMk id="13" creationId="{746EE55C-13DD-D93E-2D1E-237624958D74}"/>
          </ac:graphicFrameMkLst>
        </pc:graphicFrameChg>
      </pc:sldChg>
    </pc:docChg>
  </pc:docChgLst>
  <pc:docChgLst>
    <pc:chgData name="Prathyusha reddy Midudhula" userId="S::pmidudhu@purdue.edu::5bd57edf-abe2-4b63-9242-7af58fe5fd82" providerId="AD" clId="Web-{02847130-164A-94A8-79C4-6640DB70410E}"/>
    <pc:docChg chg="modSld">
      <pc:chgData name="Prathyusha reddy Midudhula" userId="S::pmidudhu@purdue.edu::5bd57edf-abe2-4b63-9242-7af58fe5fd82" providerId="AD" clId="Web-{02847130-164A-94A8-79C4-6640DB70410E}" dt="2024-04-01T17:50:21.436" v="9" actId="1076"/>
      <pc:docMkLst>
        <pc:docMk/>
      </pc:docMkLst>
      <pc:sldChg chg="addSp delSp modSp">
        <pc:chgData name="Prathyusha reddy Midudhula" userId="S::pmidudhu@purdue.edu::5bd57edf-abe2-4b63-9242-7af58fe5fd82" providerId="AD" clId="Web-{02847130-164A-94A8-79C4-6640DB70410E}" dt="2024-04-01T17:47:54.260" v="4" actId="1076"/>
        <pc:sldMkLst>
          <pc:docMk/>
          <pc:sldMk cId="1523805898" sldId="295"/>
        </pc:sldMkLst>
        <pc:picChg chg="add mod">
          <ac:chgData name="Prathyusha reddy Midudhula" userId="S::pmidudhu@purdue.edu::5bd57edf-abe2-4b63-9242-7af58fe5fd82" providerId="AD" clId="Web-{02847130-164A-94A8-79C4-6640DB70410E}" dt="2024-04-01T17:47:54.260" v="4" actId="1076"/>
          <ac:picMkLst>
            <pc:docMk/>
            <pc:sldMk cId="1523805898" sldId="295"/>
            <ac:picMk id="3" creationId="{744C718C-3F60-6E67-176A-15C4906D556E}"/>
          </ac:picMkLst>
        </pc:picChg>
        <pc:picChg chg="del">
          <ac:chgData name="Prathyusha reddy Midudhula" userId="S::pmidudhu@purdue.edu::5bd57edf-abe2-4b63-9242-7af58fe5fd82" providerId="AD" clId="Web-{02847130-164A-94A8-79C4-6640DB70410E}" dt="2024-04-01T17:47:40.087" v="0"/>
          <ac:picMkLst>
            <pc:docMk/>
            <pc:sldMk cId="1523805898" sldId="295"/>
            <ac:picMk id="4" creationId="{0D50F2C4-7AF3-0607-3116-DA508E6E0B82}"/>
          </ac:picMkLst>
        </pc:picChg>
      </pc:sldChg>
      <pc:sldChg chg="addSp delSp modSp">
        <pc:chgData name="Prathyusha reddy Midudhula" userId="S::pmidudhu@purdue.edu::5bd57edf-abe2-4b63-9242-7af58fe5fd82" providerId="AD" clId="Web-{02847130-164A-94A8-79C4-6640DB70410E}" dt="2024-04-01T17:50:21.436" v="9" actId="1076"/>
        <pc:sldMkLst>
          <pc:docMk/>
          <pc:sldMk cId="1677179760" sldId="299"/>
        </pc:sldMkLst>
        <pc:picChg chg="add mod modCrop">
          <ac:chgData name="Prathyusha reddy Midudhula" userId="S::pmidudhu@purdue.edu::5bd57edf-abe2-4b63-9242-7af58fe5fd82" providerId="AD" clId="Web-{02847130-164A-94A8-79C4-6640DB70410E}" dt="2024-04-01T17:50:21.436" v="9" actId="1076"/>
          <ac:picMkLst>
            <pc:docMk/>
            <pc:sldMk cId="1677179760" sldId="299"/>
            <ac:picMk id="3" creationId="{59BB9557-0B4A-C0AC-5E74-96719807C929}"/>
          </ac:picMkLst>
        </pc:picChg>
        <pc:picChg chg="del">
          <ac:chgData name="Prathyusha reddy Midudhula" userId="S::pmidudhu@purdue.edu::5bd57edf-abe2-4b63-9242-7af58fe5fd82" providerId="AD" clId="Web-{02847130-164A-94A8-79C4-6640DB70410E}" dt="2024-04-01T17:49:54.857" v="5"/>
          <ac:picMkLst>
            <pc:docMk/>
            <pc:sldMk cId="1677179760" sldId="299"/>
            <ac:picMk id="8" creationId="{D4094652-AC30-75C7-D45A-629E63027C25}"/>
          </ac:picMkLst>
        </pc:picChg>
      </pc:sldChg>
    </pc:docChg>
  </pc:docChgLst>
  <pc:docChgLst>
    <pc:chgData name="Prathyusha reddy Midudhula" userId="S::pmidudhu@purdue.edu::5bd57edf-abe2-4b63-9242-7af58fe5fd82" providerId="AD" clId="Web-{1104FF7F-34CE-64AD-761E-80E87390D7E7}"/>
    <pc:docChg chg="delSld modSld modSection">
      <pc:chgData name="Prathyusha reddy Midudhula" userId="S::pmidudhu@purdue.edu::5bd57edf-abe2-4b63-9242-7af58fe5fd82" providerId="AD" clId="Web-{1104FF7F-34CE-64AD-761E-80E87390D7E7}" dt="2024-04-01T19:02:31.323" v="4" actId="1076"/>
      <pc:docMkLst>
        <pc:docMk/>
      </pc:docMkLst>
      <pc:sldChg chg="modSp">
        <pc:chgData name="Prathyusha reddy Midudhula" userId="S::pmidudhu@purdue.edu::5bd57edf-abe2-4b63-9242-7af58fe5fd82" providerId="AD" clId="Web-{1104FF7F-34CE-64AD-761E-80E87390D7E7}" dt="2024-04-01T18:51:45.347" v="2" actId="20577"/>
        <pc:sldMkLst>
          <pc:docMk/>
          <pc:sldMk cId="3075563110" sldId="312"/>
        </pc:sldMkLst>
        <pc:spChg chg="mod">
          <ac:chgData name="Prathyusha reddy Midudhula" userId="S::pmidudhu@purdue.edu::5bd57edf-abe2-4b63-9242-7af58fe5fd82" providerId="AD" clId="Web-{1104FF7F-34CE-64AD-761E-80E87390D7E7}" dt="2024-04-01T18:51:45.347" v="2" actId="20577"/>
          <ac:spMkLst>
            <pc:docMk/>
            <pc:sldMk cId="3075563110" sldId="312"/>
            <ac:spMk id="25" creationId="{A8E50A75-1568-12BF-CD46-D6F9AAC8E562}"/>
          </ac:spMkLst>
        </pc:spChg>
      </pc:sldChg>
      <pc:sldChg chg="del">
        <pc:chgData name="Prathyusha reddy Midudhula" userId="S::pmidudhu@purdue.edu::5bd57edf-abe2-4b63-9242-7af58fe5fd82" providerId="AD" clId="Web-{1104FF7F-34CE-64AD-761E-80E87390D7E7}" dt="2024-04-01T17:31:45.132" v="0"/>
        <pc:sldMkLst>
          <pc:docMk/>
          <pc:sldMk cId="1398284758" sldId="314"/>
        </pc:sldMkLst>
      </pc:sldChg>
      <pc:sldChg chg="modSp">
        <pc:chgData name="Prathyusha reddy Midudhula" userId="S::pmidudhu@purdue.edu::5bd57edf-abe2-4b63-9242-7af58fe5fd82" providerId="AD" clId="Web-{1104FF7F-34CE-64AD-761E-80E87390D7E7}" dt="2024-04-01T19:02:31.323" v="4" actId="1076"/>
        <pc:sldMkLst>
          <pc:docMk/>
          <pc:sldMk cId="3099135136" sldId="327"/>
        </pc:sldMkLst>
        <pc:spChg chg="mod">
          <ac:chgData name="Prathyusha reddy Midudhula" userId="S::pmidudhu@purdue.edu::5bd57edf-abe2-4b63-9242-7af58fe5fd82" providerId="AD" clId="Web-{1104FF7F-34CE-64AD-761E-80E87390D7E7}" dt="2024-04-01T19:02:31.323" v="4" actId="1076"/>
          <ac:spMkLst>
            <pc:docMk/>
            <pc:sldMk cId="3099135136" sldId="327"/>
            <ac:spMk id="4" creationId="{AD4F0EB3-AD7B-AB90-D7CA-C2C053490B53}"/>
          </ac:spMkLst>
        </pc:spChg>
      </pc:sldChg>
    </pc:docChg>
  </pc:docChgLst>
  <pc:docChgLst>
    <pc:chgData name="Chinmay Gidwani" userId="b3406104-db5b-4e7b-a5f2-18cd0ec2c26e" providerId="ADAL" clId="{4BBC7D28-AE88-41A8-891D-06DDCB20A229}"/>
    <pc:docChg chg="undo redo custSel addSld delSld modSld sldOrd modSection">
      <pc:chgData name="Chinmay Gidwani" userId="b3406104-db5b-4e7b-a5f2-18cd0ec2c26e" providerId="ADAL" clId="{4BBC7D28-AE88-41A8-891D-06DDCB20A229}" dt="2024-04-01T20:26:29.043" v="918" actId="20577"/>
      <pc:docMkLst>
        <pc:docMk/>
      </pc:docMkLst>
      <pc:sldChg chg="delSp mod">
        <pc:chgData name="Chinmay Gidwani" userId="b3406104-db5b-4e7b-a5f2-18cd0ec2c26e" providerId="ADAL" clId="{4BBC7D28-AE88-41A8-891D-06DDCB20A229}" dt="2024-04-01T20:20:56.452" v="890" actId="478"/>
        <pc:sldMkLst>
          <pc:docMk/>
          <pc:sldMk cId="2071138438" sldId="293"/>
        </pc:sldMkLst>
        <pc:spChg chg="del">
          <ac:chgData name="Chinmay Gidwani" userId="b3406104-db5b-4e7b-a5f2-18cd0ec2c26e" providerId="ADAL" clId="{4BBC7D28-AE88-41A8-891D-06DDCB20A229}" dt="2024-04-01T20:20:56.452" v="890" actId="478"/>
          <ac:spMkLst>
            <pc:docMk/>
            <pc:sldMk cId="2071138438" sldId="293"/>
            <ac:spMk id="4" creationId="{392F96BD-670E-514F-A5F2-973DF3CCAB38}"/>
          </ac:spMkLst>
        </pc:spChg>
      </pc:sldChg>
      <pc:sldChg chg="modSp mod ord">
        <pc:chgData name="Chinmay Gidwani" userId="b3406104-db5b-4e7b-a5f2-18cd0ec2c26e" providerId="ADAL" clId="{4BBC7D28-AE88-41A8-891D-06DDCB20A229}" dt="2024-04-01T19:47:26.873" v="712"/>
        <pc:sldMkLst>
          <pc:docMk/>
          <pc:sldMk cId="683617785" sldId="301"/>
        </pc:sldMkLst>
        <pc:spChg chg="mod">
          <ac:chgData name="Chinmay Gidwani" userId="b3406104-db5b-4e7b-a5f2-18cd0ec2c26e" providerId="ADAL" clId="{4BBC7D28-AE88-41A8-891D-06DDCB20A229}" dt="2024-03-30T21:59:59.470" v="1" actId="20577"/>
          <ac:spMkLst>
            <pc:docMk/>
            <pc:sldMk cId="683617785" sldId="301"/>
            <ac:spMk id="4" creationId="{138FBB13-84E1-DB32-ABAB-BFE180F01A07}"/>
          </ac:spMkLst>
        </pc:spChg>
      </pc:sldChg>
      <pc:sldChg chg="modSp mod">
        <pc:chgData name="Chinmay Gidwani" userId="b3406104-db5b-4e7b-a5f2-18cd0ec2c26e" providerId="ADAL" clId="{4BBC7D28-AE88-41A8-891D-06DDCB20A229}" dt="2024-03-31T01:46:56.074" v="428" actId="14100"/>
        <pc:sldMkLst>
          <pc:docMk/>
          <pc:sldMk cId="1889380137" sldId="302"/>
        </pc:sldMkLst>
        <pc:grpChg chg="mod">
          <ac:chgData name="Chinmay Gidwani" userId="b3406104-db5b-4e7b-a5f2-18cd0ec2c26e" providerId="ADAL" clId="{4BBC7D28-AE88-41A8-891D-06DDCB20A229}" dt="2024-03-31T01:46:56.074" v="428" actId="14100"/>
          <ac:grpSpMkLst>
            <pc:docMk/>
            <pc:sldMk cId="1889380137" sldId="302"/>
            <ac:grpSpMk id="7" creationId="{1FDE9AF3-0AF8-E427-C9C0-7B2D2790F1F0}"/>
          </ac:grpSpMkLst>
        </pc:grpChg>
      </pc:sldChg>
      <pc:sldChg chg="add del">
        <pc:chgData name="Chinmay Gidwani" userId="b3406104-db5b-4e7b-a5f2-18cd0ec2c26e" providerId="ADAL" clId="{4BBC7D28-AE88-41A8-891D-06DDCB20A229}" dt="2024-03-31T01:34:30.315" v="3" actId="2696"/>
        <pc:sldMkLst>
          <pc:docMk/>
          <pc:sldMk cId="1935654777" sldId="302"/>
        </pc:sldMkLst>
      </pc:sldChg>
      <pc:sldChg chg="addSp delSp modSp add mod">
        <pc:chgData name="Chinmay Gidwani" userId="b3406104-db5b-4e7b-a5f2-18cd0ec2c26e" providerId="ADAL" clId="{4BBC7D28-AE88-41A8-891D-06DDCB20A229}" dt="2024-04-01T16:44:54.024" v="529" actId="1035"/>
        <pc:sldMkLst>
          <pc:docMk/>
          <pc:sldMk cId="2145408171" sldId="303"/>
        </pc:sldMkLst>
        <pc:spChg chg="del">
          <ac:chgData name="Chinmay Gidwani" userId="b3406104-db5b-4e7b-a5f2-18cd0ec2c26e" providerId="ADAL" clId="{4BBC7D28-AE88-41A8-891D-06DDCB20A229}" dt="2024-03-31T01:36:16.820" v="34" actId="478"/>
          <ac:spMkLst>
            <pc:docMk/>
            <pc:sldMk cId="2145408171" sldId="303"/>
            <ac:spMk id="2" creationId="{F26CC019-C29D-A024-AB19-5C74C904EB36}"/>
          </ac:spMkLst>
        </pc:spChg>
        <pc:spChg chg="del">
          <ac:chgData name="Chinmay Gidwani" userId="b3406104-db5b-4e7b-a5f2-18cd0ec2c26e" providerId="ADAL" clId="{4BBC7D28-AE88-41A8-891D-06DDCB20A229}" dt="2024-03-31T01:36:20.714" v="35" actId="478"/>
          <ac:spMkLst>
            <pc:docMk/>
            <pc:sldMk cId="2145408171" sldId="303"/>
            <ac:spMk id="3" creationId="{03700434-6B41-FB22-2B24-E53F6DDDB784}"/>
          </ac:spMkLst>
        </pc:spChg>
        <pc:spChg chg="mod">
          <ac:chgData name="Chinmay Gidwani" userId="b3406104-db5b-4e7b-a5f2-18cd0ec2c26e" providerId="ADAL" clId="{4BBC7D28-AE88-41A8-891D-06DDCB20A229}" dt="2024-03-31T01:35:06.998" v="14" actId="20577"/>
          <ac:spMkLst>
            <pc:docMk/>
            <pc:sldMk cId="2145408171" sldId="303"/>
            <ac:spMk id="9" creationId="{9958D5A6-DBC0-01E8-C2B2-1520EE5344B1}"/>
          </ac:spMkLst>
        </pc:spChg>
        <pc:spChg chg="add del mod">
          <ac:chgData name="Chinmay Gidwani" userId="b3406104-db5b-4e7b-a5f2-18cd0ec2c26e" providerId="ADAL" clId="{4BBC7D28-AE88-41A8-891D-06DDCB20A229}" dt="2024-03-31T01:36:23.258" v="36" actId="478"/>
          <ac:spMkLst>
            <pc:docMk/>
            <pc:sldMk cId="2145408171" sldId="303"/>
            <ac:spMk id="12" creationId="{1A986FAE-48FD-C8CD-C752-FCD9B5AED659}"/>
          </ac:spMkLst>
        </pc:spChg>
        <pc:spChg chg="add mod">
          <ac:chgData name="Chinmay Gidwani" userId="b3406104-db5b-4e7b-a5f2-18cd0ec2c26e" providerId="ADAL" clId="{4BBC7D28-AE88-41A8-891D-06DDCB20A229}" dt="2024-03-31T01:37:58.009" v="139" actId="20577"/>
          <ac:spMkLst>
            <pc:docMk/>
            <pc:sldMk cId="2145408171" sldId="303"/>
            <ac:spMk id="21" creationId="{974D86C7-3C29-08BD-0087-05994F400A8E}"/>
          </ac:spMkLst>
        </pc:spChg>
        <pc:spChg chg="mod">
          <ac:chgData name="Chinmay Gidwani" userId="b3406104-db5b-4e7b-a5f2-18cd0ec2c26e" providerId="ADAL" clId="{4BBC7D28-AE88-41A8-891D-06DDCB20A229}" dt="2024-04-01T16:44:54.024" v="529" actId="1035"/>
          <ac:spMkLst>
            <pc:docMk/>
            <pc:sldMk cId="2145408171" sldId="303"/>
            <ac:spMk id="25" creationId="{A8E50A75-1568-12BF-CD46-D6F9AAC8E562}"/>
          </ac:spMkLst>
        </pc:spChg>
        <pc:grpChg chg="del">
          <ac:chgData name="Chinmay Gidwani" userId="b3406104-db5b-4e7b-a5f2-18cd0ec2c26e" providerId="ADAL" clId="{4BBC7D28-AE88-41A8-891D-06DDCB20A229}" dt="2024-03-31T01:36:14.116" v="33" actId="478"/>
          <ac:grpSpMkLst>
            <pc:docMk/>
            <pc:sldMk cId="2145408171" sldId="303"/>
            <ac:grpSpMk id="7" creationId="{1FDE9AF3-0AF8-E427-C9C0-7B2D2790F1F0}"/>
          </ac:grpSpMkLst>
        </pc:grpChg>
        <pc:picChg chg="add mod">
          <ac:chgData name="Chinmay Gidwani" userId="b3406104-db5b-4e7b-a5f2-18cd0ec2c26e" providerId="ADAL" clId="{4BBC7D28-AE88-41A8-891D-06DDCB20A229}" dt="2024-03-31T01:36:24.531" v="37"/>
          <ac:picMkLst>
            <pc:docMk/>
            <pc:sldMk cId="2145408171" sldId="303"/>
            <ac:picMk id="14" creationId="{B875F30B-A2B8-025C-1FBF-E2242D4C1970}"/>
          </ac:picMkLst>
        </pc:picChg>
        <pc:picChg chg="add mod">
          <ac:chgData name="Chinmay Gidwani" userId="b3406104-db5b-4e7b-a5f2-18cd0ec2c26e" providerId="ADAL" clId="{4BBC7D28-AE88-41A8-891D-06DDCB20A229}" dt="2024-03-31T01:36:38.201" v="38"/>
          <ac:picMkLst>
            <pc:docMk/>
            <pc:sldMk cId="2145408171" sldId="303"/>
            <ac:picMk id="15" creationId="{9C1CA858-0572-7402-2718-51EA8B9DF232}"/>
          </ac:picMkLst>
        </pc:picChg>
        <pc:picChg chg="add del mod">
          <ac:chgData name="Chinmay Gidwani" userId="b3406104-db5b-4e7b-a5f2-18cd0ec2c26e" providerId="ADAL" clId="{4BBC7D28-AE88-41A8-891D-06DDCB20A229}" dt="2024-03-31T01:37:19.437" v="97" actId="21"/>
          <ac:picMkLst>
            <pc:docMk/>
            <pc:sldMk cId="2145408171" sldId="303"/>
            <ac:picMk id="16" creationId="{AE4692EC-8617-7D32-D72A-8ED88F3E8CC7}"/>
          </ac:picMkLst>
        </pc:picChg>
        <pc:picChg chg="add mod">
          <ac:chgData name="Chinmay Gidwani" userId="b3406104-db5b-4e7b-a5f2-18cd0ec2c26e" providerId="ADAL" clId="{4BBC7D28-AE88-41A8-891D-06DDCB20A229}" dt="2024-03-31T01:38:35.155" v="227" actId="1076"/>
          <ac:picMkLst>
            <pc:docMk/>
            <pc:sldMk cId="2145408171" sldId="303"/>
            <ac:picMk id="20" creationId="{48F70407-1C92-C9C9-CE8F-97646A7CBFD7}"/>
          </ac:picMkLst>
        </pc:picChg>
      </pc:sldChg>
      <pc:sldChg chg="addSp delSp modSp add mod">
        <pc:chgData name="Chinmay Gidwani" userId="b3406104-db5b-4e7b-a5f2-18cd0ec2c26e" providerId="ADAL" clId="{4BBC7D28-AE88-41A8-891D-06DDCB20A229}" dt="2024-04-01T16:41:11.993" v="460" actId="1036"/>
        <pc:sldMkLst>
          <pc:docMk/>
          <pc:sldMk cId="1522806340" sldId="304"/>
        </pc:sldMkLst>
        <pc:spChg chg="del">
          <ac:chgData name="Chinmay Gidwani" userId="b3406104-db5b-4e7b-a5f2-18cd0ec2c26e" providerId="ADAL" clId="{4BBC7D28-AE88-41A8-891D-06DDCB20A229}" dt="2024-03-31T01:38:55.012" v="229" actId="478"/>
          <ac:spMkLst>
            <pc:docMk/>
            <pc:sldMk cId="1522806340" sldId="304"/>
            <ac:spMk id="2" creationId="{F26CC019-C29D-A024-AB19-5C74C904EB36}"/>
          </ac:spMkLst>
        </pc:spChg>
        <pc:spChg chg="mod">
          <ac:chgData name="Chinmay Gidwani" userId="b3406104-db5b-4e7b-a5f2-18cd0ec2c26e" providerId="ADAL" clId="{4BBC7D28-AE88-41A8-891D-06DDCB20A229}" dt="2024-03-31T01:39:42.970" v="293" actId="20577"/>
          <ac:spMkLst>
            <pc:docMk/>
            <pc:sldMk cId="1522806340" sldId="304"/>
            <ac:spMk id="3" creationId="{03700434-6B41-FB22-2B24-E53F6DDDB784}"/>
          </ac:spMkLst>
        </pc:spChg>
        <pc:spChg chg="mod">
          <ac:chgData name="Chinmay Gidwani" userId="b3406104-db5b-4e7b-a5f2-18cd0ec2c26e" providerId="ADAL" clId="{4BBC7D28-AE88-41A8-891D-06DDCB20A229}" dt="2024-03-31T01:35:13.679" v="25" actId="20577"/>
          <ac:spMkLst>
            <pc:docMk/>
            <pc:sldMk cId="1522806340" sldId="304"/>
            <ac:spMk id="9" creationId="{9958D5A6-DBC0-01E8-C2B2-1520EE5344B1}"/>
          </ac:spMkLst>
        </pc:spChg>
        <pc:spChg chg="mod">
          <ac:chgData name="Chinmay Gidwani" userId="b3406104-db5b-4e7b-a5f2-18cd0ec2c26e" providerId="ADAL" clId="{4BBC7D28-AE88-41A8-891D-06DDCB20A229}" dt="2024-04-01T16:41:00.516" v="445" actId="1076"/>
          <ac:spMkLst>
            <pc:docMk/>
            <pc:sldMk cId="1522806340" sldId="304"/>
            <ac:spMk id="25" creationId="{A8E50A75-1568-12BF-CD46-D6F9AAC8E562}"/>
          </ac:spMkLst>
        </pc:spChg>
        <pc:grpChg chg="del">
          <ac:chgData name="Chinmay Gidwani" userId="b3406104-db5b-4e7b-a5f2-18cd0ec2c26e" providerId="ADAL" clId="{4BBC7D28-AE88-41A8-891D-06DDCB20A229}" dt="2024-03-31T01:38:51.107" v="228" actId="478"/>
          <ac:grpSpMkLst>
            <pc:docMk/>
            <pc:sldMk cId="1522806340" sldId="304"/>
            <ac:grpSpMk id="7" creationId="{1FDE9AF3-0AF8-E427-C9C0-7B2D2790F1F0}"/>
          </ac:grpSpMkLst>
        </pc:grpChg>
        <pc:picChg chg="add del mod">
          <ac:chgData name="Chinmay Gidwani" userId="b3406104-db5b-4e7b-a5f2-18cd0ec2c26e" providerId="ADAL" clId="{4BBC7D28-AE88-41A8-891D-06DDCB20A229}" dt="2024-03-31T01:39:05.275" v="268" actId="21"/>
          <ac:picMkLst>
            <pc:docMk/>
            <pc:sldMk cId="1522806340" sldId="304"/>
            <ac:picMk id="11" creationId="{4EC782E6-8DA1-0092-FD3B-5F831AD2E250}"/>
          </ac:picMkLst>
        </pc:picChg>
        <pc:picChg chg="add del mod">
          <ac:chgData name="Chinmay Gidwani" userId="b3406104-db5b-4e7b-a5f2-18cd0ec2c26e" providerId="ADAL" clId="{4BBC7D28-AE88-41A8-891D-06DDCB20A229}" dt="2024-03-31T01:39:16.039" v="270" actId="21"/>
          <ac:picMkLst>
            <pc:docMk/>
            <pc:sldMk cId="1522806340" sldId="304"/>
            <ac:picMk id="12" creationId="{972834D3-13A7-C9D4-35A3-E82E80EF26D6}"/>
          </ac:picMkLst>
        </pc:picChg>
        <pc:picChg chg="add mod">
          <ac:chgData name="Chinmay Gidwani" userId="b3406104-db5b-4e7b-a5f2-18cd0ec2c26e" providerId="ADAL" clId="{4BBC7D28-AE88-41A8-891D-06DDCB20A229}" dt="2024-04-01T16:41:11.993" v="460" actId="1036"/>
          <ac:picMkLst>
            <pc:docMk/>
            <pc:sldMk cId="1522806340" sldId="304"/>
            <ac:picMk id="14" creationId="{39579E65-F884-B2E4-CEC1-CE9DAB5936CF}"/>
          </ac:picMkLst>
        </pc:picChg>
      </pc:sldChg>
      <pc:sldChg chg="addSp delSp modSp add mod">
        <pc:chgData name="Chinmay Gidwani" userId="b3406104-db5b-4e7b-a5f2-18cd0ec2c26e" providerId="ADAL" clId="{4BBC7D28-AE88-41A8-891D-06DDCB20A229}" dt="2024-04-01T16:44:31.612" v="510" actId="1035"/>
        <pc:sldMkLst>
          <pc:docMk/>
          <pc:sldMk cId="1130340228" sldId="305"/>
        </pc:sldMkLst>
        <pc:spChg chg="del">
          <ac:chgData name="Chinmay Gidwani" userId="b3406104-db5b-4e7b-a5f2-18cd0ec2c26e" providerId="ADAL" clId="{4BBC7D28-AE88-41A8-891D-06DDCB20A229}" dt="2024-03-31T01:42:09.418" v="326" actId="478"/>
          <ac:spMkLst>
            <pc:docMk/>
            <pc:sldMk cId="1130340228" sldId="305"/>
            <ac:spMk id="2" creationId="{F26CC019-C29D-A024-AB19-5C74C904EB36}"/>
          </ac:spMkLst>
        </pc:spChg>
        <pc:spChg chg="mod">
          <ac:chgData name="Chinmay Gidwani" userId="b3406104-db5b-4e7b-a5f2-18cd0ec2c26e" providerId="ADAL" clId="{4BBC7D28-AE88-41A8-891D-06DDCB20A229}" dt="2024-03-31T01:42:30.329" v="351" actId="20577"/>
          <ac:spMkLst>
            <pc:docMk/>
            <pc:sldMk cId="1130340228" sldId="305"/>
            <ac:spMk id="3" creationId="{03700434-6B41-FB22-2B24-E53F6DDDB784}"/>
          </ac:spMkLst>
        </pc:spChg>
        <pc:spChg chg="mod">
          <ac:chgData name="Chinmay Gidwani" userId="b3406104-db5b-4e7b-a5f2-18cd0ec2c26e" providerId="ADAL" clId="{4BBC7D28-AE88-41A8-891D-06DDCB20A229}" dt="2024-03-31T01:35:19.650" v="32" actId="20577"/>
          <ac:spMkLst>
            <pc:docMk/>
            <pc:sldMk cId="1130340228" sldId="305"/>
            <ac:spMk id="9" creationId="{9958D5A6-DBC0-01E8-C2B2-1520EE5344B1}"/>
          </ac:spMkLst>
        </pc:spChg>
        <pc:spChg chg="mod">
          <ac:chgData name="Chinmay Gidwani" userId="b3406104-db5b-4e7b-a5f2-18cd0ec2c26e" providerId="ADAL" clId="{4BBC7D28-AE88-41A8-891D-06DDCB20A229}" dt="2024-04-01T16:44:31.612" v="510" actId="1035"/>
          <ac:spMkLst>
            <pc:docMk/>
            <pc:sldMk cId="1130340228" sldId="305"/>
            <ac:spMk id="25" creationId="{A8E50A75-1568-12BF-CD46-D6F9AAC8E562}"/>
          </ac:spMkLst>
        </pc:spChg>
        <pc:grpChg chg="del">
          <ac:chgData name="Chinmay Gidwani" userId="b3406104-db5b-4e7b-a5f2-18cd0ec2c26e" providerId="ADAL" clId="{4BBC7D28-AE88-41A8-891D-06DDCB20A229}" dt="2024-03-31T01:42:07.187" v="325" actId="478"/>
          <ac:grpSpMkLst>
            <pc:docMk/>
            <pc:sldMk cId="1130340228" sldId="305"/>
            <ac:grpSpMk id="7" creationId="{1FDE9AF3-0AF8-E427-C9C0-7B2D2790F1F0}"/>
          </ac:grpSpMkLst>
        </pc:grpChg>
        <pc:picChg chg="add mod">
          <ac:chgData name="Chinmay Gidwani" userId="b3406104-db5b-4e7b-a5f2-18cd0ec2c26e" providerId="ADAL" clId="{4BBC7D28-AE88-41A8-891D-06DDCB20A229}" dt="2024-04-01T16:42:28.555" v="481" actId="1036"/>
          <ac:picMkLst>
            <pc:docMk/>
            <pc:sldMk cId="1130340228" sldId="305"/>
            <ac:picMk id="11" creationId="{D3B6848F-4779-CE62-7736-8DC17A164495}"/>
          </ac:picMkLst>
        </pc:picChg>
      </pc:sldChg>
      <pc:sldChg chg="addSp delSp modSp mod">
        <pc:chgData name="Chinmay Gidwani" userId="b3406104-db5b-4e7b-a5f2-18cd0ec2c26e" providerId="ADAL" clId="{4BBC7D28-AE88-41A8-891D-06DDCB20A229}" dt="2024-04-01T20:21:00.815" v="891" actId="478"/>
        <pc:sldMkLst>
          <pc:docMk/>
          <pc:sldMk cId="93552955" sldId="306"/>
        </pc:sldMkLst>
        <pc:spChg chg="del">
          <ac:chgData name="Chinmay Gidwani" userId="b3406104-db5b-4e7b-a5f2-18cd0ec2c26e" providerId="ADAL" clId="{4BBC7D28-AE88-41A8-891D-06DDCB20A229}" dt="2024-04-01T20:21:00.815" v="891" actId="478"/>
          <ac:spMkLst>
            <pc:docMk/>
            <pc:sldMk cId="93552955" sldId="306"/>
            <ac:spMk id="5" creationId="{95F12967-03CD-7942-8B49-F8DBFB56200B}"/>
          </ac:spMkLst>
        </pc:spChg>
        <pc:picChg chg="add mod">
          <ac:chgData name="Chinmay Gidwani" userId="b3406104-db5b-4e7b-a5f2-18cd0ec2c26e" providerId="ADAL" clId="{4BBC7D28-AE88-41A8-891D-06DDCB20A229}" dt="2024-04-01T16:31:32.728" v="435" actId="1440"/>
          <ac:picMkLst>
            <pc:docMk/>
            <pc:sldMk cId="93552955" sldId="306"/>
            <ac:picMk id="9" creationId="{D0D03958-C8EE-FFE0-574E-0EFBA0F7B02E}"/>
          </ac:picMkLst>
        </pc:picChg>
        <pc:picChg chg="del">
          <ac:chgData name="Chinmay Gidwani" userId="b3406104-db5b-4e7b-a5f2-18cd0ec2c26e" providerId="ADAL" clId="{4BBC7D28-AE88-41A8-891D-06DDCB20A229}" dt="2024-04-01T16:27:09.286" v="429" actId="478"/>
          <ac:picMkLst>
            <pc:docMk/>
            <pc:sldMk cId="93552955" sldId="306"/>
            <ac:picMk id="12" creationId="{5ED79536-2CA4-C982-D57B-56F8699B53DC}"/>
          </ac:picMkLst>
        </pc:picChg>
      </pc:sldChg>
      <pc:sldChg chg="delSp mod">
        <pc:chgData name="Chinmay Gidwani" userId="b3406104-db5b-4e7b-a5f2-18cd0ec2c26e" providerId="ADAL" clId="{4BBC7D28-AE88-41A8-891D-06DDCB20A229}" dt="2024-04-01T20:21:27.057" v="896" actId="478"/>
        <pc:sldMkLst>
          <pc:docMk/>
          <pc:sldMk cId="2824650236" sldId="309"/>
        </pc:sldMkLst>
        <pc:spChg chg="del">
          <ac:chgData name="Chinmay Gidwani" userId="b3406104-db5b-4e7b-a5f2-18cd0ec2c26e" providerId="ADAL" clId="{4BBC7D28-AE88-41A8-891D-06DDCB20A229}" dt="2024-04-01T20:21:27.057" v="896" actId="478"/>
          <ac:spMkLst>
            <pc:docMk/>
            <pc:sldMk cId="2824650236" sldId="309"/>
            <ac:spMk id="5" creationId="{95F12967-03CD-7942-8B49-F8DBFB56200B}"/>
          </ac:spMkLst>
        </pc:spChg>
      </pc:sldChg>
      <pc:sldChg chg="delSp modSp mod">
        <pc:chgData name="Chinmay Gidwani" userId="b3406104-db5b-4e7b-a5f2-18cd0ec2c26e" providerId="ADAL" clId="{4BBC7D28-AE88-41A8-891D-06DDCB20A229}" dt="2024-04-01T20:21:10.326" v="893" actId="478"/>
        <pc:sldMkLst>
          <pc:docMk/>
          <pc:sldMk cId="2217544654" sldId="310"/>
        </pc:sldMkLst>
        <pc:spChg chg="del mod">
          <ac:chgData name="Chinmay Gidwani" userId="b3406104-db5b-4e7b-a5f2-18cd0ec2c26e" providerId="ADAL" clId="{4BBC7D28-AE88-41A8-891D-06DDCB20A229}" dt="2024-04-01T20:21:10.326" v="893" actId="478"/>
          <ac:spMkLst>
            <pc:docMk/>
            <pc:sldMk cId="2217544654" sldId="310"/>
            <ac:spMk id="5" creationId="{95F12967-03CD-7942-8B49-F8DBFB56200B}"/>
          </ac:spMkLst>
        </pc:spChg>
        <pc:spChg chg="mod">
          <ac:chgData name="Chinmay Gidwani" userId="b3406104-db5b-4e7b-a5f2-18cd0ec2c26e" providerId="ADAL" clId="{4BBC7D28-AE88-41A8-891D-06DDCB20A229}" dt="2024-04-01T19:48:21.121" v="715" actId="20577"/>
          <ac:spMkLst>
            <pc:docMk/>
            <pc:sldMk cId="2217544654" sldId="310"/>
            <ac:spMk id="13" creationId="{668221BF-184B-805B-E61A-D6A2ABAD7783}"/>
          </ac:spMkLst>
        </pc:spChg>
      </pc:sldChg>
      <pc:sldChg chg="delSp mod">
        <pc:chgData name="Chinmay Gidwani" userId="b3406104-db5b-4e7b-a5f2-18cd0ec2c26e" providerId="ADAL" clId="{4BBC7D28-AE88-41A8-891D-06DDCB20A229}" dt="2024-04-01T20:21:22.646" v="895" actId="478"/>
        <pc:sldMkLst>
          <pc:docMk/>
          <pc:sldMk cId="888612771" sldId="311"/>
        </pc:sldMkLst>
        <pc:spChg chg="del">
          <ac:chgData name="Chinmay Gidwani" userId="b3406104-db5b-4e7b-a5f2-18cd0ec2c26e" providerId="ADAL" clId="{4BBC7D28-AE88-41A8-891D-06DDCB20A229}" dt="2024-04-01T20:21:22.646" v="895" actId="478"/>
          <ac:spMkLst>
            <pc:docMk/>
            <pc:sldMk cId="888612771" sldId="311"/>
            <ac:spMk id="5" creationId="{95F12967-03CD-7942-8B49-F8DBFB56200B}"/>
          </ac:spMkLst>
        </pc:spChg>
      </pc:sldChg>
      <pc:sldChg chg="modSp mod">
        <pc:chgData name="Chinmay Gidwani" userId="b3406104-db5b-4e7b-a5f2-18cd0ec2c26e" providerId="ADAL" clId="{4BBC7D28-AE88-41A8-891D-06DDCB20A229}" dt="2024-04-01T19:54:25.697" v="742" actId="20577"/>
        <pc:sldMkLst>
          <pc:docMk/>
          <pc:sldMk cId="3075563110" sldId="312"/>
        </pc:sldMkLst>
        <pc:spChg chg="mod">
          <ac:chgData name="Chinmay Gidwani" userId="b3406104-db5b-4e7b-a5f2-18cd0ec2c26e" providerId="ADAL" clId="{4BBC7D28-AE88-41A8-891D-06DDCB20A229}" dt="2024-04-01T19:54:25.697" v="742" actId="20577"/>
          <ac:spMkLst>
            <pc:docMk/>
            <pc:sldMk cId="3075563110" sldId="312"/>
            <ac:spMk id="25" creationId="{A8E50A75-1568-12BF-CD46-D6F9AAC8E562}"/>
          </ac:spMkLst>
        </pc:spChg>
      </pc:sldChg>
      <pc:sldChg chg="modSp mod">
        <pc:chgData name="Chinmay Gidwani" userId="b3406104-db5b-4e7b-a5f2-18cd0ec2c26e" providerId="ADAL" clId="{4BBC7D28-AE88-41A8-891D-06DDCB20A229}" dt="2024-04-01T20:22:25.420" v="904" actId="20577"/>
        <pc:sldMkLst>
          <pc:docMk/>
          <pc:sldMk cId="897822078" sldId="315"/>
        </pc:sldMkLst>
        <pc:spChg chg="mod">
          <ac:chgData name="Chinmay Gidwani" userId="b3406104-db5b-4e7b-a5f2-18cd0ec2c26e" providerId="ADAL" clId="{4BBC7D28-AE88-41A8-891D-06DDCB20A229}" dt="2024-04-01T20:22:25.420" v="904" actId="20577"/>
          <ac:spMkLst>
            <pc:docMk/>
            <pc:sldMk cId="897822078" sldId="315"/>
            <ac:spMk id="3" creationId="{03700434-6B41-FB22-2B24-E53F6DDDB784}"/>
          </ac:spMkLst>
        </pc:spChg>
      </pc:sldChg>
      <pc:sldChg chg="modSp mod">
        <pc:chgData name="Chinmay Gidwani" userId="b3406104-db5b-4e7b-a5f2-18cd0ec2c26e" providerId="ADAL" clId="{4BBC7D28-AE88-41A8-891D-06DDCB20A229}" dt="2024-04-01T20:26:29.043" v="918" actId="20577"/>
        <pc:sldMkLst>
          <pc:docMk/>
          <pc:sldMk cId="981895648" sldId="316"/>
        </pc:sldMkLst>
        <pc:spChg chg="mod">
          <ac:chgData name="Chinmay Gidwani" userId="b3406104-db5b-4e7b-a5f2-18cd0ec2c26e" providerId="ADAL" clId="{4BBC7D28-AE88-41A8-891D-06DDCB20A229}" dt="2024-04-01T20:26:29.043" v="918" actId="20577"/>
          <ac:spMkLst>
            <pc:docMk/>
            <pc:sldMk cId="981895648" sldId="316"/>
            <ac:spMk id="9" creationId="{9958D5A6-DBC0-01E8-C2B2-1520EE5344B1}"/>
          </ac:spMkLst>
        </pc:spChg>
      </pc:sldChg>
      <pc:sldChg chg="modSp mod ord">
        <pc:chgData name="Chinmay Gidwani" userId="b3406104-db5b-4e7b-a5f2-18cd0ec2c26e" providerId="ADAL" clId="{4BBC7D28-AE88-41A8-891D-06DDCB20A229}" dt="2024-04-01T20:22:20.225" v="902" actId="20577"/>
        <pc:sldMkLst>
          <pc:docMk/>
          <pc:sldMk cId="1528816407" sldId="318"/>
        </pc:sldMkLst>
        <pc:spChg chg="mod">
          <ac:chgData name="Chinmay Gidwani" userId="b3406104-db5b-4e7b-a5f2-18cd0ec2c26e" providerId="ADAL" clId="{4BBC7D28-AE88-41A8-891D-06DDCB20A229}" dt="2024-04-01T20:22:20.225" v="902" actId="20577"/>
          <ac:spMkLst>
            <pc:docMk/>
            <pc:sldMk cId="1528816407" sldId="318"/>
            <ac:spMk id="3" creationId="{03700434-6B41-FB22-2B24-E53F6DDDB784}"/>
          </ac:spMkLst>
        </pc:spChg>
        <pc:picChg chg="mod">
          <ac:chgData name="Chinmay Gidwani" userId="b3406104-db5b-4e7b-a5f2-18cd0ec2c26e" providerId="ADAL" clId="{4BBC7D28-AE88-41A8-891D-06DDCB20A229}" dt="2024-04-01T20:05:20.351" v="756" actId="1036"/>
          <ac:picMkLst>
            <pc:docMk/>
            <pc:sldMk cId="1528816407" sldId="318"/>
            <ac:picMk id="7" creationId="{19B214B5-C015-7D37-418D-3E700A8E6DC7}"/>
          </ac:picMkLst>
        </pc:picChg>
      </pc:sldChg>
      <pc:sldChg chg="delSp mod">
        <pc:chgData name="Chinmay Gidwani" userId="b3406104-db5b-4e7b-a5f2-18cd0ec2c26e" providerId="ADAL" clId="{4BBC7D28-AE88-41A8-891D-06DDCB20A229}" dt="2024-04-01T20:21:54.362" v="898" actId="478"/>
        <pc:sldMkLst>
          <pc:docMk/>
          <pc:sldMk cId="1112942257" sldId="320"/>
        </pc:sldMkLst>
        <pc:spChg chg="del">
          <ac:chgData name="Chinmay Gidwani" userId="b3406104-db5b-4e7b-a5f2-18cd0ec2c26e" providerId="ADAL" clId="{4BBC7D28-AE88-41A8-891D-06DDCB20A229}" dt="2024-04-01T20:21:54.362" v="898" actId="478"/>
          <ac:spMkLst>
            <pc:docMk/>
            <pc:sldMk cId="1112942257" sldId="320"/>
            <ac:spMk id="5" creationId="{F9EA5E3D-57FF-CC4E-604A-1D351EFDEFE4}"/>
          </ac:spMkLst>
        </pc:spChg>
      </pc:sldChg>
      <pc:sldChg chg="addSp delSp modSp mod">
        <pc:chgData name="Chinmay Gidwani" userId="b3406104-db5b-4e7b-a5f2-18cd0ec2c26e" providerId="ADAL" clId="{4BBC7D28-AE88-41A8-891D-06DDCB20A229}" dt="2024-04-01T19:45:24.012" v="710" actId="20577"/>
        <pc:sldMkLst>
          <pc:docMk/>
          <pc:sldMk cId="4062299892" sldId="323"/>
        </pc:sldMkLst>
        <pc:spChg chg="del">
          <ac:chgData name="Chinmay Gidwani" userId="b3406104-db5b-4e7b-a5f2-18cd0ec2c26e" providerId="ADAL" clId="{4BBC7D28-AE88-41A8-891D-06DDCB20A229}" dt="2024-04-01T19:20:46.235" v="530" actId="478"/>
          <ac:spMkLst>
            <pc:docMk/>
            <pc:sldMk cId="4062299892" sldId="323"/>
            <ac:spMk id="8" creationId="{6BC201C8-E74F-8DB0-24F2-AA312A93B306}"/>
          </ac:spMkLst>
        </pc:spChg>
        <pc:spChg chg="mod">
          <ac:chgData name="Chinmay Gidwani" userId="b3406104-db5b-4e7b-a5f2-18cd0ec2c26e" providerId="ADAL" clId="{4BBC7D28-AE88-41A8-891D-06DDCB20A229}" dt="2024-04-01T19:45:24.012" v="710" actId="20577"/>
          <ac:spMkLst>
            <pc:docMk/>
            <pc:sldMk cId="4062299892" sldId="323"/>
            <ac:spMk id="68" creationId="{22AAC6B2-0E97-E005-B200-27569AF1BDF4}"/>
          </ac:spMkLst>
        </pc:spChg>
        <pc:spChg chg="mod">
          <ac:chgData name="Chinmay Gidwani" userId="b3406104-db5b-4e7b-a5f2-18cd0ec2c26e" providerId="ADAL" clId="{4BBC7D28-AE88-41A8-891D-06DDCB20A229}" dt="2024-04-01T19:36:55.122" v="631"/>
          <ac:spMkLst>
            <pc:docMk/>
            <pc:sldMk cId="4062299892" sldId="323"/>
            <ac:spMk id="74" creationId="{0DBAEEE5-693B-E3E6-D7F6-50FBB7D5316E}"/>
          </ac:spMkLst>
        </pc:spChg>
        <pc:spChg chg="add del">
          <ac:chgData name="Chinmay Gidwani" userId="b3406104-db5b-4e7b-a5f2-18cd0ec2c26e" providerId="ADAL" clId="{4BBC7D28-AE88-41A8-891D-06DDCB20A229}" dt="2024-04-01T19:34:43.120" v="591" actId="22"/>
          <ac:spMkLst>
            <pc:docMk/>
            <pc:sldMk cId="4062299892" sldId="323"/>
            <ac:spMk id="76" creationId="{742281EB-4414-3503-FAE6-2E52CBE305A6}"/>
          </ac:spMkLst>
        </pc:spChg>
      </pc:sldChg>
      <pc:sldChg chg="delSp mod">
        <pc:chgData name="Chinmay Gidwani" userId="b3406104-db5b-4e7b-a5f2-18cd0ec2c26e" providerId="ADAL" clId="{4BBC7D28-AE88-41A8-891D-06DDCB20A229}" dt="2024-04-01T20:21:50.283" v="897" actId="478"/>
        <pc:sldMkLst>
          <pc:docMk/>
          <pc:sldMk cId="3099135136" sldId="327"/>
        </pc:sldMkLst>
        <pc:spChg chg="del">
          <ac:chgData name="Chinmay Gidwani" userId="b3406104-db5b-4e7b-a5f2-18cd0ec2c26e" providerId="ADAL" clId="{4BBC7D28-AE88-41A8-891D-06DDCB20A229}" dt="2024-04-01T20:21:50.283" v="897" actId="478"/>
          <ac:spMkLst>
            <pc:docMk/>
            <pc:sldMk cId="3099135136" sldId="327"/>
            <ac:spMk id="5" creationId="{95F12967-03CD-7942-8B49-F8DBFB56200B}"/>
          </ac:spMkLst>
        </pc:spChg>
      </pc:sldChg>
      <pc:sldChg chg="addSp delSp modSp mod">
        <pc:chgData name="Chinmay Gidwani" userId="b3406104-db5b-4e7b-a5f2-18cd0ec2c26e" providerId="ADAL" clId="{4BBC7D28-AE88-41A8-891D-06DDCB20A229}" dt="2024-04-01T20:12:42.934" v="888" actId="1076"/>
        <pc:sldMkLst>
          <pc:docMk/>
          <pc:sldMk cId="2265975974" sldId="1640"/>
        </pc:sldMkLst>
        <pc:spChg chg="mod">
          <ac:chgData name="Chinmay Gidwani" userId="b3406104-db5b-4e7b-a5f2-18cd0ec2c26e" providerId="ADAL" clId="{4BBC7D28-AE88-41A8-891D-06DDCB20A229}" dt="2024-04-01T20:08:27.501" v="764" actId="20577"/>
          <ac:spMkLst>
            <pc:docMk/>
            <pc:sldMk cId="2265975974" sldId="1640"/>
            <ac:spMk id="2069" creationId="{72118B20-72AD-ACC3-FCDC-DC0D8C3001F3}"/>
          </ac:spMkLst>
        </pc:spChg>
        <pc:spChg chg="mod">
          <ac:chgData name="Chinmay Gidwani" userId="b3406104-db5b-4e7b-a5f2-18cd0ec2c26e" providerId="ADAL" clId="{4BBC7D28-AE88-41A8-891D-06DDCB20A229}" dt="2024-04-01T20:10:56.314" v="879" actId="6549"/>
          <ac:spMkLst>
            <pc:docMk/>
            <pc:sldMk cId="2265975974" sldId="1640"/>
            <ac:spMk id="2070" creationId="{0A4D6C6B-B305-A3C5-FF46-E65E859AF7B7}"/>
          </ac:spMkLst>
        </pc:spChg>
        <pc:spChg chg="mod">
          <ac:chgData name="Chinmay Gidwani" userId="b3406104-db5b-4e7b-a5f2-18cd0ec2c26e" providerId="ADAL" clId="{4BBC7D28-AE88-41A8-891D-06DDCB20A229}" dt="2024-04-01T20:10:19.719" v="856" actId="20577"/>
          <ac:spMkLst>
            <pc:docMk/>
            <pc:sldMk cId="2265975974" sldId="1640"/>
            <ac:spMk id="2072" creationId="{24AED30C-EC01-B6A5-8888-CB87FD08643A}"/>
          </ac:spMkLst>
        </pc:spChg>
        <pc:spChg chg="mod">
          <ac:chgData name="Chinmay Gidwani" userId="b3406104-db5b-4e7b-a5f2-18cd0ec2c26e" providerId="ADAL" clId="{4BBC7D28-AE88-41A8-891D-06DDCB20A229}" dt="2024-04-01T20:11:01.084" v="880" actId="6549"/>
          <ac:spMkLst>
            <pc:docMk/>
            <pc:sldMk cId="2265975974" sldId="1640"/>
            <ac:spMk id="2073" creationId="{931F6304-8F5F-E5A3-CA80-3798F38B40C8}"/>
          </ac:spMkLst>
        </pc:spChg>
        <pc:spChg chg="mod">
          <ac:chgData name="Chinmay Gidwani" userId="b3406104-db5b-4e7b-a5f2-18cd0ec2c26e" providerId="ADAL" clId="{4BBC7D28-AE88-41A8-891D-06DDCB20A229}" dt="2024-04-01T20:10:23.268" v="866" actId="20577"/>
          <ac:spMkLst>
            <pc:docMk/>
            <pc:sldMk cId="2265975974" sldId="1640"/>
            <ac:spMk id="2075" creationId="{EF2E611F-18E6-18D8-27D2-4EA026623540}"/>
          </ac:spMkLst>
        </pc:spChg>
        <pc:spChg chg="mod">
          <ac:chgData name="Chinmay Gidwani" userId="b3406104-db5b-4e7b-a5f2-18cd0ec2c26e" providerId="ADAL" clId="{4BBC7D28-AE88-41A8-891D-06DDCB20A229}" dt="2024-04-01T20:11:03.602" v="881" actId="6549"/>
          <ac:spMkLst>
            <pc:docMk/>
            <pc:sldMk cId="2265975974" sldId="1640"/>
            <ac:spMk id="2076" creationId="{47DDCE9F-D80D-F597-F67C-7BBDEC0989A7}"/>
          </ac:spMkLst>
        </pc:spChg>
        <pc:spChg chg="mod">
          <ac:chgData name="Chinmay Gidwani" userId="b3406104-db5b-4e7b-a5f2-18cd0ec2c26e" providerId="ADAL" clId="{4BBC7D28-AE88-41A8-891D-06DDCB20A229}" dt="2024-04-01T20:10:30.004" v="878" actId="20577"/>
          <ac:spMkLst>
            <pc:docMk/>
            <pc:sldMk cId="2265975974" sldId="1640"/>
            <ac:spMk id="2078" creationId="{073E8D35-1C6E-213B-DD5C-7A4F970CC4FC}"/>
          </ac:spMkLst>
        </pc:spChg>
        <pc:spChg chg="mod">
          <ac:chgData name="Chinmay Gidwani" userId="b3406104-db5b-4e7b-a5f2-18cd0ec2c26e" providerId="ADAL" clId="{4BBC7D28-AE88-41A8-891D-06DDCB20A229}" dt="2024-04-01T20:11:06.056" v="882" actId="6549"/>
          <ac:spMkLst>
            <pc:docMk/>
            <pc:sldMk cId="2265975974" sldId="1640"/>
            <ac:spMk id="2079" creationId="{9077982F-93A6-323C-C34B-7B230CDD50E1}"/>
          </ac:spMkLst>
        </pc:spChg>
        <pc:picChg chg="add mod">
          <ac:chgData name="Chinmay Gidwani" userId="b3406104-db5b-4e7b-a5f2-18cd0ec2c26e" providerId="ADAL" clId="{4BBC7D28-AE88-41A8-891D-06DDCB20A229}" dt="2024-04-01T20:12:42.934" v="888" actId="1076"/>
          <ac:picMkLst>
            <pc:docMk/>
            <pc:sldMk cId="2265975974" sldId="1640"/>
            <ac:picMk id="2" creationId="{1F2BCFC9-5AE0-2288-670B-6596CF399368}"/>
          </ac:picMkLst>
        </pc:picChg>
        <pc:picChg chg="del">
          <ac:chgData name="Chinmay Gidwani" userId="b3406104-db5b-4e7b-a5f2-18cd0ec2c26e" providerId="ADAL" clId="{4BBC7D28-AE88-41A8-891D-06DDCB20A229}" dt="2024-04-01T20:11:27.291" v="883" actId="478"/>
          <ac:picMkLst>
            <pc:docMk/>
            <pc:sldMk cId="2265975974" sldId="1640"/>
            <ac:picMk id="2054" creationId="{A1C07633-0465-2DB5-F486-9750FBDA00B7}"/>
          </ac:picMkLst>
        </pc:picChg>
      </pc:sldChg>
      <pc:sldChg chg="addSp modSp mod">
        <pc:chgData name="Chinmay Gidwani" userId="b3406104-db5b-4e7b-a5f2-18cd0ec2c26e" providerId="ADAL" clId="{4BBC7D28-AE88-41A8-891D-06DDCB20A229}" dt="2024-04-01T20:12:47.754" v="889" actId="1076"/>
        <pc:sldMkLst>
          <pc:docMk/>
          <pc:sldMk cId="722935792" sldId="1930"/>
        </pc:sldMkLst>
        <pc:spChg chg="mod">
          <ac:chgData name="Chinmay Gidwani" userId="b3406104-db5b-4e7b-a5f2-18cd0ec2c26e" providerId="ADAL" clId="{4BBC7D28-AE88-41A8-891D-06DDCB20A229}" dt="2024-04-01T20:09:54.133" v="831" actId="20577"/>
          <ac:spMkLst>
            <pc:docMk/>
            <pc:sldMk cId="722935792" sldId="1930"/>
            <ac:spMk id="6" creationId="{29504F39-C1F6-D0E6-9D51-EBB52539961B}"/>
          </ac:spMkLst>
        </pc:spChg>
        <pc:spChg chg="mod">
          <ac:chgData name="Chinmay Gidwani" userId="b3406104-db5b-4e7b-a5f2-18cd0ec2c26e" providerId="ADAL" clId="{4BBC7D28-AE88-41A8-891D-06DDCB20A229}" dt="2024-04-01T20:09:44.388" v="820" actId="20577"/>
          <ac:spMkLst>
            <pc:docMk/>
            <pc:sldMk cId="722935792" sldId="1930"/>
            <ac:spMk id="54" creationId="{71AFB180-A08D-5CB5-1F3E-3D3D7BCAA385}"/>
          </ac:spMkLst>
        </pc:spChg>
        <pc:picChg chg="add mod">
          <ac:chgData name="Chinmay Gidwani" userId="b3406104-db5b-4e7b-a5f2-18cd0ec2c26e" providerId="ADAL" clId="{4BBC7D28-AE88-41A8-891D-06DDCB20A229}" dt="2024-04-01T20:12:47.754" v="889" actId="1076"/>
          <ac:picMkLst>
            <pc:docMk/>
            <pc:sldMk cId="722935792" sldId="1930"/>
            <ac:picMk id="2" creationId="{F744FD39-3DD6-723C-4DE2-F71F893AF1EA}"/>
          </ac:picMkLst>
        </pc:picChg>
      </pc:sldChg>
      <pc:sldChg chg="delSp mod">
        <pc:chgData name="Chinmay Gidwani" userId="b3406104-db5b-4e7b-a5f2-18cd0ec2c26e" providerId="ADAL" clId="{4BBC7D28-AE88-41A8-891D-06DDCB20A229}" dt="2024-04-01T20:21:14.706" v="894" actId="478"/>
        <pc:sldMkLst>
          <pc:docMk/>
          <pc:sldMk cId="892116741" sldId="1931"/>
        </pc:sldMkLst>
        <pc:spChg chg="del">
          <ac:chgData name="Chinmay Gidwani" userId="b3406104-db5b-4e7b-a5f2-18cd0ec2c26e" providerId="ADAL" clId="{4BBC7D28-AE88-41A8-891D-06DDCB20A229}" dt="2024-04-01T20:21:14.706" v="894" actId="478"/>
          <ac:spMkLst>
            <pc:docMk/>
            <pc:sldMk cId="892116741" sldId="1931"/>
            <ac:spMk id="5" creationId="{95F12967-03CD-7942-8B49-F8DBFB56200B}"/>
          </ac:spMkLst>
        </pc:spChg>
      </pc:sldChg>
    </pc:docChg>
  </pc:docChgLst>
  <pc:docChgLst>
    <pc:chgData name="Anupama M" userId="S::m1@purdue.edu::8d7765c7-3b7d-4694-91dd-cbb5d5d16731" providerId="AD" clId="Web-{0BD37428-E6AC-630C-28D0-0478AD61671A}"/>
    <pc:docChg chg="modSld">
      <pc:chgData name="Anupama M" userId="S::m1@purdue.edu::8d7765c7-3b7d-4694-91dd-cbb5d5d16731" providerId="AD" clId="Web-{0BD37428-E6AC-630C-28D0-0478AD61671A}" dt="2024-04-01T20:26:33.462" v="1" actId="1076"/>
      <pc:docMkLst>
        <pc:docMk/>
      </pc:docMkLst>
      <pc:sldChg chg="modSp">
        <pc:chgData name="Anupama M" userId="S::m1@purdue.edu::8d7765c7-3b7d-4694-91dd-cbb5d5d16731" providerId="AD" clId="Web-{0BD37428-E6AC-630C-28D0-0478AD61671A}" dt="2024-04-01T20:26:33.462" v="1" actId="1076"/>
        <pc:sldMkLst>
          <pc:docMk/>
          <pc:sldMk cId="892116741" sldId="1931"/>
        </pc:sldMkLst>
        <pc:spChg chg="mod">
          <ac:chgData name="Anupama M" userId="S::m1@purdue.edu::8d7765c7-3b7d-4694-91dd-cbb5d5d16731" providerId="AD" clId="Web-{0BD37428-E6AC-630C-28D0-0478AD61671A}" dt="2024-04-01T20:26:33.462" v="1" actId="1076"/>
          <ac:spMkLst>
            <pc:docMk/>
            <pc:sldMk cId="892116741" sldId="1931"/>
            <ac:spMk id="38" creationId="{3A33D170-BA3E-DD3D-698F-8A977BDE1E07}"/>
          </ac:spMkLst>
        </pc:spChg>
      </pc:sldChg>
    </pc:docChg>
  </pc:docChgLst>
  <pc:docChgLst>
    <pc:chgData name="Kavyasri Jadala" userId="db687c12-7a26-4519-bac9-b9dc3b56fe08" providerId="ADAL" clId="{2F02A669-FC8A-46DC-8FD6-27537FB49044}"/>
    <pc:docChg chg="undo custSel delSld modSld sldOrd modSection">
      <pc:chgData name="Kavyasri Jadala" userId="db687c12-7a26-4519-bac9-b9dc3b56fe08" providerId="ADAL" clId="{2F02A669-FC8A-46DC-8FD6-27537FB49044}" dt="2024-04-01T20:17:16.249" v="691" actId="208"/>
      <pc:docMkLst>
        <pc:docMk/>
      </pc:docMkLst>
      <pc:sldChg chg="ord">
        <pc:chgData name="Kavyasri Jadala" userId="db687c12-7a26-4519-bac9-b9dc3b56fe08" providerId="ADAL" clId="{2F02A669-FC8A-46DC-8FD6-27537FB49044}" dt="2024-04-01T19:13:26.387" v="31"/>
        <pc:sldMkLst>
          <pc:docMk/>
          <pc:sldMk cId="683617785" sldId="301"/>
        </pc:sldMkLst>
      </pc:sldChg>
      <pc:sldChg chg="addSp modSp mod">
        <pc:chgData name="Kavyasri Jadala" userId="db687c12-7a26-4519-bac9-b9dc3b56fe08" providerId="ADAL" clId="{2F02A669-FC8A-46DC-8FD6-27537FB49044}" dt="2024-04-01T19:13:23.861" v="29" actId="20577"/>
        <pc:sldMkLst>
          <pc:docMk/>
          <pc:sldMk cId="93552955" sldId="306"/>
        </pc:sldMkLst>
        <pc:spChg chg="mod">
          <ac:chgData name="Kavyasri Jadala" userId="db687c12-7a26-4519-bac9-b9dc3b56fe08" providerId="ADAL" clId="{2F02A669-FC8A-46DC-8FD6-27537FB49044}" dt="2024-04-01T19:13:23.861" v="29" actId="20577"/>
          <ac:spMkLst>
            <pc:docMk/>
            <pc:sldMk cId="93552955" sldId="306"/>
            <ac:spMk id="23" creationId="{4E6B6177-181D-BCBF-21A2-4750D5336407}"/>
          </ac:spMkLst>
        </pc:spChg>
        <pc:picChg chg="add mod modCrop">
          <ac:chgData name="Kavyasri Jadala" userId="db687c12-7a26-4519-bac9-b9dc3b56fe08" providerId="ADAL" clId="{2F02A669-FC8A-46DC-8FD6-27537FB49044}" dt="2024-04-01T19:13:15.698" v="11" actId="732"/>
          <ac:picMkLst>
            <pc:docMk/>
            <pc:sldMk cId="93552955" sldId="306"/>
            <ac:picMk id="8" creationId="{C72293AC-1B7B-D1B3-0F4B-A4C8C0407A51}"/>
          </ac:picMkLst>
        </pc:picChg>
      </pc:sldChg>
      <pc:sldChg chg="addSp delSp modSp mod">
        <pc:chgData name="Kavyasri Jadala" userId="db687c12-7a26-4519-bac9-b9dc3b56fe08" providerId="ADAL" clId="{2F02A669-FC8A-46DC-8FD6-27537FB49044}" dt="2024-04-01T20:16:50.167" v="690" actId="1076"/>
        <pc:sldMkLst>
          <pc:docMk/>
          <pc:sldMk cId="1667911801" sldId="313"/>
        </pc:sldMkLst>
        <pc:spChg chg="add del">
          <ac:chgData name="Kavyasri Jadala" userId="db687c12-7a26-4519-bac9-b9dc3b56fe08" providerId="ADAL" clId="{2F02A669-FC8A-46DC-8FD6-27537FB49044}" dt="2024-04-01T19:40:04.044" v="58" actId="478"/>
          <ac:spMkLst>
            <pc:docMk/>
            <pc:sldMk cId="1667911801" sldId="313"/>
            <ac:spMk id="3" creationId="{03700434-6B41-FB22-2B24-E53F6DDDB784}"/>
          </ac:spMkLst>
        </pc:spChg>
        <pc:spChg chg="mod">
          <ac:chgData name="Kavyasri Jadala" userId="db687c12-7a26-4519-bac9-b9dc3b56fe08" providerId="ADAL" clId="{2F02A669-FC8A-46DC-8FD6-27537FB49044}" dt="2024-04-01T19:47:20.597" v="95" actId="20577"/>
          <ac:spMkLst>
            <pc:docMk/>
            <pc:sldMk cId="1667911801" sldId="313"/>
            <ac:spMk id="9" creationId="{9958D5A6-DBC0-01E8-C2B2-1520EE5344B1}"/>
          </ac:spMkLst>
        </pc:spChg>
        <pc:spChg chg="add del mod">
          <ac:chgData name="Kavyasri Jadala" userId="db687c12-7a26-4519-bac9-b9dc3b56fe08" providerId="ADAL" clId="{2F02A669-FC8A-46DC-8FD6-27537FB49044}" dt="2024-04-01T19:40:04.044" v="58" actId="478"/>
          <ac:spMkLst>
            <pc:docMk/>
            <pc:sldMk cId="1667911801" sldId="313"/>
            <ac:spMk id="11" creationId="{D26E1FF9-7E25-6922-3F01-6353EE957F77}"/>
          </ac:spMkLst>
        </pc:spChg>
        <pc:spChg chg="mod">
          <ac:chgData name="Kavyasri Jadala" userId="db687c12-7a26-4519-bac9-b9dc3b56fe08" providerId="ADAL" clId="{2F02A669-FC8A-46DC-8FD6-27537FB49044}" dt="2024-04-01T20:02:23.752" v="384" actId="1076"/>
          <ac:spMkLst>
            <pc:docMk/>
            <pc:sldMk cId="1667911801" sldId="313"/>
            <ac:spMk id="13" creationId="{76AC8401-3BD7-7B07-5DB7-6414B94E5268}"/>
          </ac:spMkLst>
        </pc:spChg>
        <pc:spChg chg="add mod">
          <ac:chgData name="Kavyasri Jadala" userId="db687c12-7a26-4519-bac9-b9dc3b56fe08" providerId="ADAL" clId="{2F02A669-FC8A-46DC-8FD6-27537FB49044}" dt="2024-04-01T20:02:17.458" v="383" actId="20577"/>
          <ac:spMkLst>
            <pc:docMk/>
            <pc:sldMk cId="1667911801" sldId="313"/>
            <ac:spMk id="15" creationId="{1C45B9F6-39EA-49B9-9B16-6ED816BB0254}"/>
          </ac:spMkLst>
        </pc:spChg>
        <pc:spChg chg="add del">
          <ac:chgData name="Kavyasri Jadala" userId="db687c12-7a26-4519-bac9-b9dc3b56fe08" providerId="ADAL" clId="{2F02A669-FC8A-46DC-8FD6-27537FB49044}" dt="2024-04-01T20:08:04.086" v="402" actId="22"/>
          <ac:spMkLst>
            <pc:docMk/>
            <pc:sldMk cId="1667911801" sldId="313"/>
            <ac:spMk id="18" creationId="{E022C363-A866-D8A4-FF96-A6BAD656CB12}"/>
          </ac:spMkLst>
        </pc:spChg>
        <pc:graphicFrameChg chg="add del mod">
          <ac:chgData name="Kavyasri Jadala" userId="db687c12-7a26-4519-bac9-b9dc3b56fe08" providerId="ADAL" clId="{2F02A669-FC8A-46DC-8FD6-27537FB49044}" dt="2024-04-01T19:59:41.911" v="230" actId="21"/>
          <ac:graphicFrameMkLst>
            <pc:docMk/>
            <pc:sldMk cId="1667911801" sldId="313"/>
            <ac:graphicFrameMk id="12" creationId="{B19204CA-18E2-9550-0BC5-3F6C95EEBC77}"/>
          </ac:graphicFrameMkLst>
        </pc:graphicFrameChg>
        <pc:graphicFrameChg chg="add mod">
          <ac:chgData name="Kavyasri Jadala" userId="db687c12-7a26-4519-bac9-b9dc3b56fe08" providerId="ADAL" clId="{2F02A669-FC8A-46DC-8FD6-27537FB49044}" dt="2024-04-01T20:00:54.709" v="294" actId="1076"/>
          <ac:graphicFrameMkLst>
            <pc:docMk/>
            <pc:sldMk cId="1667911801" sldId="313"/>
            <ac:graphicFrameMk id="14" creationId="{6F111753-F9DF-BA0E-07D4-7A0079B6B6D1}"/>
          </ac:graphicFrameMkLst>
        </pc:graphicFrameChg>
        <pc:picChg chg="mod">
          <ac:chgData name="Kavyasri Jadala" userId="db687c12-7a26-4519-bac9-b9dc3b56fe08" providerId="ADAL" clId="{2F02A669-FC8A-46DC-8FD6-27537FB49044}" dt="2024-04-01T20:02:23.752" v="384" actId="1076"/>
          <ac:picMkLst>
            <pc:docMk/>
            <pc:sldMk cId="1667911801" sldId="313"/>
            <ac:picMk id="10" creationId="{8384EC02-C173-6BC1-D5FF-098331978A4E}"/>
          </ac:picMkLst>
        </pc:picChg>
        <pc:picChg chg="add del mod">
          <ac:chgData name="Kavyasri Jadala" userId="db687c12-7a26-4519-bac9-b9dc3b56fe08" providerId="ADAL" clId="{2F02A669-FC8A-46DC-8FD6-27537FB49044}" dt="2024-04-01T20:02:47.251" v="386" actId="478"/>
          <ac:picMkLst>
            <pc:docMk/>
            <pc:sldMk cId="1667911801" sldId="313"/>
            <ac:picMk id="16" creationId="{34ADA8D9-27E1-A432-B1FA-31BE64563D71}"/>
          </ac:picMkLst>
        </pc:picChg>
        <pc:picChg chg="add mod">
          <ac:chgData name="Kavyasri Jadala" userId="db687c12-7a26-4519-bac9-b9dc3b56fe08" providerId="ADAL" clId="{2F02A669-FC8A-46DC-8FD6-27537FB49044}" dt="2024-04-01T20:16:43.847" v="688" actId="14100"/>
          <ac:picMkLst>
            <pc:docMk/>
            <pc:sldMk cId="1667911801" sldId="313"/>
            <ac:picMk id="20" creationId="{1269B4CF-D948-A8EF-57D8-1A7014499A37}"/>
          </ac:picMkLst>
        </pc:picChg>
        <pc:cxnChg chg="add mod">
          <ac:chgData name="Kavyasri Jadala" userId="db687c12-7a26-4519-bac9-b9dc3b56fe08" providerId="ADAL" clId="{2F02A669-FC8A-46DC-8FD6-27537FB49044}" dt="2024-04-01T20:08:01.280" v="400" actId="1076"/>
          <ac:cxnSpMkLst>
            <pc:docMk/>
            <pc:sldMk cId="1667911801" sldId="313"/>
            <ac:cxnSpMk id="7" creationId="{D2A22A48-9217-8162-3056-E10ACF397763}"/>
          </ac:cxnSpMkLst>
        </pc:cxnChg>
        <pc:cxnChg chg="add mod">
          <ac:chgData name="Kavyasri Jadala" userId="db687c12-7a26-4519-bac9-b9dc3b56fe08" providerId="ADAL" clId="{2F02A669-FC8A-46DC-8FD6-27537FB49044}" dt="2024-04-01T20:16:50.167" v="690" actId="1076"/>
          <ac:cxnSpMkLst>
            <pc:docMk/>
            <pc:sldMk cId="1667911801" sldId="313"/>
            <ac:cxnSpMk id="21" creationId="{A93C58ED-73EF-DB73-B9B2-995A5F99F6A5}"/>
          </ac:cxnSpMkLst>
        </pc:cxnChg>
      </pc:sldChg>
      <pc:sldChg chg="addSp modSp mod">
        <pc:chgData name="Kavyasri Jadala" userId="db687c12-7a26-4519-bac9-b9dc3b56fe08" providerId="ADAL" clId="{2F02A669-FC8A-46DC-8FD6-27537FB49044}" dt="2024-04-01T20:16:20.864" v="684" actId="1076"/>
        <pc:sldMkLst>
          <pc:docMk/>
          <pc:sldMk cId="897822078" sldId="315"/>
        </pc:sldMkLst>
        <pc:spChg chg="mod">
          <ac:chgData name="Kavyasri Jadala" userId="db687c12-7a26-4519-bac9-b9dc3b56fe08" providerId="ADAL" clId="{2F02A669-FC8A-46DC-8FD6-27537FB49044}" dt="2024-04-01T20:01:23.173" v="298" actId="20577"/>
          <ac:spMkLst>
            <pc:docMk/>
            <pc:sldMk cId="897822078" sldId="315"/>
            <ac:spMk id="3" creationId="{03700434-6B41-FB22-2B24-E53F6DDDB784}"/>
          </ac:spMkLst>
        </pc:spChg>
        <pc:spChg chg="add mod">
          <ac:chgData name="Kavyasri Jadala" userId="db687c12-7a26-4519-bac9-b9dc3b56fe08" providerId="ADAL" clId="{2F02A669-FC8A-46DC-8FD6-27537FB49044}" dt="2024-04-01T20:15:51.005" v="614" actId="20577"/>
          <ac:spMkLst>
            <pc:docMk/>
            <pc:sldMk cId="897822078" sldId="315"/>
            <ac:spMk id="8" creationId="{A63B6152-1B40-A124-B78F-61EB778507F4}"/>
          </ac:spMkLst>
        </pc:spChg>
        <pc:spChg chg="mod">
          <ac:chgData name="Kavyasri Jadala" userId="db687c12-7a26-4519-bac9-b9dc3b56fe08" providerId="ADAL" clId="{2F02A669-FC8A-46DC-8FD6-27537FB49044}" dt="2024-04-01T19:47:28.713" v="119" actId="20577"/>
          <ac:spMkLst>
            <pc:docMk/>
            <pc:sldMk cId="897822078" sldId="315"/>
            <ac:spMk id="9" creationId="{9958D5A6-DBC0-01E8-C2B2-1520EE5344B1}"/>
          </ac:spMkLst>
        </pc:spChg>
        <pc:spChg chg="add mod">
          <ac:chgData name="Kavyasri Jadala" userId="db687c12-7a26-4519-bac9-b9dc3b56fe08" providerId="ADAL" clId="{2F02A669-FC8A-46DC-8FD6-27537FB49044}" dt="2024-04-01T20:16:20.864" v="684" actId="1076"/>
          <ac:spMkLst>
            <pc:docMk/>
            <pc:sldMk cId="897822078" sldId="315"/>
            <ac:spMk id="10" creationId="{0E30FBE4-D962-9698-87F2-B2B9BDDE7759}"/>
          </ac:spMkLst>
        </pc:spChg>
      </pc:sldChg>
      <pc:sldChg chg="addSp delSp modSp mod ord">
        <pc:chgData name="Kavyasri Jadala" userId="db687c12-7a26-4519-bac9-b9dc3b56fe08" providerId="ADAL" clId="{2F02A669-FC8A-46DC-8FD6-27537FB49044}" dt="2024-04-01T20:01:34.224" v="311" actId="20577"/>
        <pc:sldMkLst>
          <pc:docMk/>
          <pc:sldMk cId="981895648" sldId="316"/>
        </pc:sldMkLst>
        <pc:spChg chg="mod">
          <ac:chgData name="Kavyasri Jadala" userId="db687c12-7a26-4519-bac9-b9dc3b56fe08" providerId="ADAL" clId="{2F02A669-FC8A-46DC-8FD6-27537FB49044}" dt="2024-04-01T20:01:34.224" v="311" actId="20577"/>
          <ac:spMkLst>
            <pc:docMk/>
            <pc:sldMk cId="981895648" sldId="316"/>
            <ac:spMk id="3" creationId="{03700434-6B41-FB22-2B24-E53F6DDDB784}"/>
          </ac:spMkLst>
        </pc:spChg>
        <pc:spChg chg="del mod">
          <ac:chgData name="Kavyasri Jadala" userId="db687c12-7a26-4519-bac9-b9dc3b56fe08" providerId="ADAL" clId="{2F02A669-FC8A-46DC-8FD6-27537FB49044}" dt="2024-04-01T19:27:19.390" v="53" actId="478"/>
          <ac:spMkLst>
            <pc:docMk/>
            <pc:sldMk cId="981895648" sldId="316"/>
            <ac:spMk id="12" creationId="{789C881E-C338-D40D-3685-70B1C466F826}"/>
          </ac:spMkLst>
        </pc:spChg>
        <pc:spChg chg="add del mod">
          <ac:chgData name="Kavyasri Jadala" userId="db687c12-7a26-4519-bac9-b9dc3b56fe08" providerId="ADAL" clId="{2F02A669-FC8A-46DC-8FD6-27537FB49044}" dt="2024-04-01T19:59:53.488" v="233" actId="21"/>
          <ac:spMkLst>
            <pc:docMk/>
            <pc:sldMk cId="981895648" sldId="316"/>
            <ac:spMk id="18" creationId="{A63B6152-1B40-A124-B78F-61EB778507F4}"/>
          </ac:spMkLst>
        </pc:spChg>
        <pc:graphicFrameChg chg="add del mod">
          <ac:chgData name="Kavyasri Jadala" userId="db687c12-7a26-4519-bac9-b9dc3b56fe08" providerId="ADAL" clId="{2F02A669-FC8A-46DC-8FD6-27537FB49044}" dt="2024-04-01T19:25:19.875" v="42" actId="478"/>
          <ac:graphicFrameMkLst>
            <pc:docMk/>
            <pc:sldMk cId="981895648" sldId="316"/>
            <ac:graphicFrameMk id="4" creationId="{6F6B8FBE-313F-12D2-C6F8-988EF4B4BEBD}"/>
          </ac:graphicFrameMkLst>
        </pc:graphicFrameChg>
        <pc:graphicFrameChg chg="add del mod modGraphic">
          <ac:chgData name="Kavyasri Jadala" userId="db687c12-7a26-4519-bac9-b9dc3b56fe08" providerId="ADAL" clId="{2F02A669-FC8A-46DC-8FD6-27537FB49044}" dt="2024-04-01T19:58:24.531" v="210" actId="478"/>
          <ac:graphicFrameMkLst>
            <pc:docMk/>
            <pc:sldMk cId="981895648" sldId="316"/>
            <ac:graphicFrameMk id="14" creationId="{F503309B-D802-11F0-2ECB-8221A2EA21F6}"/>
          </ac:graphicFrameMkLst>
        </pc:graphicFrameChg>
        <pc:graphicFrameChg chg="add mod">
          <ac:chgData name="Kavyasri Jadala" userId="db687c12-7a26-4519-bac9-b9dc3b56fe08" providerId="ADAL" clId="{2F02A669-FC8A-46DC-8FD6-27537FB49044}" dt="2024-04-01T20:01:05.117" v="295" actId="1076"/>
          <ac:graphicFrameMkLst>
            <pc:docMk/>
            <pc:sldMk cId="981895648" sldId="316"/>
            <ac:graphicFrameMk id="20" creationId="{B19204CA-18E2-9550-0BC5-3F6C95EEBC77}"/>
          </ac:graphicFrameMkLst>
        </pc:graphicFrameChg>
        <pc:picChg chg="del">
          <ac:chgData name="Kavyasri Jadala" userId="db687c12-7a26-4519-bac9-b9dc3b56fe08" providerId="ADAL" clId="{2F02A669-FC8A-46DC-8FD6-27537FB49044}" dt="2024-04-01T19:27:16.917" v="52" actId="478"/>
          <ac:picMkLst>
            <pc:docMk/>
            <pc:sldMk cId="981895648" sldId="316"/>
            <ac:picMk id="7" creationId="{5B64D6AC-7923-8BDF-569F-33AA2CA05F84}"/>
          </ac:picMkLst>
        </pc:picChg>
        <pc:picChg chg="add del">
          <ac:chgData name="Kavyasri Jadala" userId="db687c12-7a26-4519-bac9-b9dc3b56fe08" providerId="ADAL" clId="{2F02A669-FC8A-46DC-8FD6-27537FB49044}" dt="2024-04-01T19:24:11.892" v="37" actId="478"/>
          <ac:picMkLst>
            <pc:docMk/>
            <pc:sldMk cId="981895648" sldId="316"/>
            <ac:picMk id="10" creationId="{122905C1-6B77-ADCD-C5EA-2D5A3414DEB2}"/>
          </ac:picMkLst>
        </pc:picChg>
        <pc:picChg chg="add del mod">
          <ac:chgData name="Kavyasri Jadala" userId="db687c12-7a26-4519-bac9-b9dc3b56fe08" providerId="ADAL" clId="{2F02A669-FC8A-46DC-8FD6-27537FB49044}" dt="2024-04-01T19:42:40.178" v="59" actId="478"/>
          <ac:picMkLst>
            <pc:docMk/>
            <pc:sldMk cId="981895648" sldId="316"/>
            <ac:picMk id="13" creationId="{7BAE1236-92DC-8205-FB67-40DEDF59631B}"/>
          </ac:picMkLst>
        </pc:picChg>
        <pc:picChg chg="add mod">
          <ac:chgData name="Kavyasri Jadala" userId="db687c12-7a26-4519-bac9-b9dc3b56fe08" providerId="ADAL" clId="{2F02A669-FC8A-46DC-8FD6-27537FB49044}" dt="2024-04-01T19:58:26.940" v="211" actId="1076"/>
          <ac:picMkLst>
            <pc:docMk/>
            <pc:sldMk cId="981895648" sldId="316"/>
            <ac:picMk id="16" creationId="{73106B69-7AF3-98CC-D272-47C452D511B5}"/>
          </ac:picMkLst>
        </pc:picChg>
        <pc:cxnChg chg="add del mod">
          <ac:chgData name="Kavyasri Jadala" userId="db687c12-7a26-4519-bac9-b9dc3b56fe08" providerId="ADAL" clId="{2F02A669-FC8A-46DC-8FD6-27537FB49044}" dt="2024-04-01T19:56:44.540" v="172" actId="21"/>
          <ac:cxnSpMkLst>
            <pc:docMk/>
            <pc:sldMk cId="981895648" sldId="316"/>
            <ac:cxnSpMk id="19" creationId="{AF9303C1-12E1-2AF5-7166-83218E7E1996}"/>
          </ac:cxnSpMkLst>
        </pc:cxnChg>
      </pc:sldChg>
      <pc:sldChg chg="del">
        <pc:chgData name="Kavyasri Jadala" userId="db687c12-7a26-4519-bac9-b9dc3b56fe08" providerId="ADAL" clId="{2F02A669-FC8A-46DC-8FD6-27537FB49044}" dt="2024-04-01T19:45:04.020" v="60" actId="47"/>
        <pc:sldMkLst>
          <pc:docMk/>
          <pc:sldMk cId="2360003076" sldId="317"/>
        </pc:sldMkLst>
      </pc:sldChg>
      <pc:sldChg chg="addSp delSp modSp mod ord modNotesTx">
        <pc:chgData name="Kavyasri Jadala" userId="db687c12-7a26-4519-bac9-b9dc3b56fe08" providerId="ADAL" clId="{2F02A669-FC8A-46DC-8FD6-27537FB49044}" dt="2024-04-01T20:17:16.249" v="691" actId="208"/>
        <pc:sldMkLst>
          <pc:docMk/>
          <pc:sldMk cId="1528816407" sldId="318"/>
        </pc:sldMkLst>
        <pc:spChg chg="mod">
          <ac:chgData name="Kavyasri Jadala" userId="db687c12-7a26-4519-bac9-b9dc3b56fe08" providerId="ADAL" clId="{2F02A669-FC8A-46DC-8FD6-27537FB49044}" dt="2024-04-01T19:57:42.411" v="209" actId="20577"/>
          <ac:spMkLst>
            <pc:docMk/>
            <pc:sldMk cId="1528816407" sldId="318"/>
            <ac:spMk id="3" creationId="{03700434-6B41-FB22-2B24-E53F6DDDB784}"/>
          </ac:spMkLst>
        </pc:spChg>
        <pc:spChg chg="add mod">
          <ac:chgData name="Kavyasri Jadala" userId="db687c12-7a26-4519-bac9-b9dc3b56fe08" providerId="ADAL" clId="{2F02A669-FC8A-46DC-8FD6-27537FB49044}" dt="2024-04-01T20:14:09.746" v="507" actId="1076"/>
          <ac:spMkLst>
            <pc:docMk/>
            <pc:sldMk cId="1528816407" sldId="318"/>
            <ac:spMk id="16" creationId="{39D868A7-CFEF-40AD-D91A-508CD4534AA6}"/>
          </ac:spMkLst>
        </pc:spChg>
        <pc:spChg chg="add mod">
          <ac:chgData name="Kavyasri Jadala" userId="db687c12-7a26-4519-bac9-b9dc3b56fe08" providerId="ADAL" clId="{2F02A669-FC8A-46DC-8FD6-27537FB49044}" dt="2024-04-01T20:14:09.746" v="507" actId="1076"/>
          <ac:spMkLst>
            <pc:docMk/>
            <pc:sldMk cId="1528816407" sldId="318"/>
            <ac:spMk id="19" creationId="{43654D95-7759-4F2C-4D1C-955BD3F38296}"/>
          </ac:spMkLst>
        </pc:spChg>
        <pc:spChg chg="add mod">
          <ac:chgData name="Kavyasri Jadala" userId="db687c12-7a26-4519-bac9-b9dc3b56fe08" providerId="ADAL" clId="{2F02A669-FC8A-46DC-8FD6-27537FB49044}" dt="2024-04-01T20:14:20.057" v="513" actId="1076"/>
          <ac:spMkLst>
            <pc:docMk/>
            <pc:sldMk cId="1528816407" sldId="318"/>
            <ac:spMk id="24" creationId="{36457A85-24FA-D3C8-BEBD-90C2E4300659}"/>
          </ac:spMkLst>
        </pc:spChg>
        <pc:spChg chg="add mod">
          <ac:chgData name="Kavyasri Jadala" userId="db687c12-7a26-4519-bac9-b9dc3b56fe08" providerId="ADAL" clId="{2F02A669-FC8A-46DC-8FD6-27537FB49044}" dt="2024-04-01T20:17:16.249" v="691" actId="208"/>
          <ac:spMkLst>
            <pc:docMk/>
            <pc:sldMk cId="1528816407" sldId="318"/>
            <ac:spMk id="25" creationId="{ED9CB316-7385-F9D0-38B0-D4C2FD39D35B}"/>
          </ac:spMkLst>
        </pc:spChg>
        <pc:picChg chg="add mod">
          <ac:chgData name="Kavyasri Jadala" userId="db687c12-7a26-4519-bac9-b9dc3b56fe08" providerId="ADAL" clId="{2F02A669-FC8A-46DC-8FD6-27537FB49044}" dt="2024-04-01T20:10:23.726" v="439" actId="14100"/>
          <ac:picMkLst>
            <pc:docMk/>
            <pc:sldMk cId="1528816407" sldId="318"/>
            <ac:picMk id="7" creationId="{19B214B5-C015-7D37-418D-3E700A8E6DC7}"/>
          </ac:picMkLst>
        </pc:picChg>
        <pc:picChg chg="add del mod">
          <ac:chgData name="Kavyasri Jadala" userId="db687c12-7a26-4519-bac9-b9dc3b56fe08" providerId="ADAL" clId="{2F02A669-FC8A-46DC-8FD6-27537FB49044}" dt="2024-04-01T20:07:22.482" v="391" actId="478"/>
          <ac:picMkLst>
            <pc:docMk/>
            <pc:sldMk cId="1528816407" sldId="318"/>
            <ac:picMk id="8" creationId="{20C72702-BBEF-B929-121C-4BE3C2D9863B}"/>
          </ac:picMkLst>
        </pc:picChg>
        <pc:picChg chg="mod">
          <ac:chgData name="Kavyasri Jadala" userId="db687c12-7a26-4519-bac9-b9dc3b56fe08" providerId="ADAL" clId="{2F02A669-FC8A-46DC-8FD6-27537FB49044}" dt="2024-04-01T19:51:39.913" v="155" actId="1076"/>
          <ac:picMkLst>
            <pc:docMk/>
            <pc:sldMk cId="1528816407" sldId="318"/>
            <ac:picMk id="10" creationId="{8384EC02-C173-6BC1-D5FF-098331978A4E}"/>
          </ac:picMkLst>
        </pc:picChg>
        <pc:picChg chg="add del mod">
          <ac:chgData name="Kavyasri Jadala" userId="db687c12-7a26-4519-bac9-b9dc3b56fe08" providerId="ADAL" clId="{2F02A669-FC8A-46DC-8FD6-27537FB49044}" dt="2024-04-01T20:07:28.870" v="393" actId="478"/>
          <ac:picMkLst>
            <pc:docMk/>
            <pc:sldMk cId="1528816407" sldId="318"/>
            <ac:picMk id="14" creationId="{63E9AB4E-C402-94C7-B018-3058DAAE0EEB}"/>
          </ac:picMkLst>
        </pc:picChg>
        <pc:picChg chg="add mod">
          <ac:chgData name="Kavyasri Jadala" userId="db687c12-7a26-4519-bac9-b9dc3b56fe08" providerId="ADAL" clId="{2F02A669-FC8A-46DC-8FD6-27537FB49044}" dt="2024-04-01T20:14:05.842" v="506" actId="14100"/>
          <ac:picMkLst>
            <pc:docMk/>
            <pc:sldMk cId="1528816407" sldId="318"/>
            <ac:picMk id="21" creationId="{8329C32B-AD67-8F8C-E338-EAA7CE96BEFB}"/>
          </ac:picMkLst>
        </pc:picChg>
        <pc:picChg chg="add mod modCrop">
          <ac:chgData name="Kavyasri Jadala" userId="db687c12-7a26-4519-bac9-b9dc3b56fe08" providerId="ADAL" clId="{2F02A669-FC8A-46DC-8FD6-27537FB49044}" dt="2024-04-01T20:14:44.785" v="516" actId="732"/>
          <ac:picMkLst>
            <pc:docMk/>
            <pc:sldMk cId="1528816407" sldId="318"/>
            <ac:picMk id="23" creationId="{C02C49DA-6603-27CB-8B21-3D1647C6B69E}"/>
          </ac:picMkLst>
        </pc:picChg>
        <pc:cxnChg chg="add mod">
          <ac:chgData name="Kavyasri Jadala" userId="db687c12-7a26-4519-bac9-b9dc3b56fe08" providerId="ADAL" clId="{2F02A669-FC8A-46DC-8FD6-27537FB49044}" dt="2024-04-01T19:51:45.561" v="157" actId="1076"/>
          <ac:cxnSpMkLst>
            <pc:docMk/>
            <pc:sldMk cId="1528816407" sldId="318"/>
            <ac:cxnSpMk id="11" creationId="{A457D86E-3B46-2434-6855-DB6712068723}"/>
          </ac:cxnSpMkLst>
        </pc:cxnChg>
        <pc:cxnChg chg="add mod">
          <ac:chgData name="Kavyasri Jadala" userId="db687c12-7a26-4519-bac9-b9dc3b56fe08" providerId="ADAL" clId="{2F02A669-FC8A-46DC-8FD6-27537FB49044}" dt="2024-04-01T19:56:10.497" v="167" actId="1076"/>
          <ac:cxnSpMkLst>
            <pc:docMk/>
            <pc:sldMk cId="1528816407" sldId="318"/>
            <ac:cxnSpMk id="12" creationId="{3C3EABF6-6D88-5ED2-AFCF-C2D27504A181}"/>
          </ac:cxnSpMkLst>
        </pc:cxnChg>
        <pc:cxnChg chg="add mod">
          <ac:chgData name="Kavyasri Jadala" userId="db687c12-7a26-4519-bac9-b9dc3b56fe08" providerId="ADAL" clId="{2F02A669-FC8A-46DC-8FD6-27537FB49044}" dt="2024-04-01T20:14:09.746" v="507" actId="1076"/>
          <ac:cxnSpMkLst>
            <pc:docMk/>
            <pc:sldMk cId="1528816407" sldId="318"/>
            <ac:cxnSpMk id="17" creationId="{DBD22387-0AEB-1B22-2ECC-71C32426AB5B}"/>
          </ac:cxnSpMkLst>
        </pc:cxnChg>
      </pc:sldChg>
    </pc:docChg>
  </pc:docChgLst>
  <pc:docChgLst>
    <pc:chgData name="Anupama M" userId="S::m1@purdue.edu::8d7765c7-3b7d-4694-91dd-cbb5d5d16731" providerId="AD" clId="Web-{57A05227-826C-4A67-802D-B005D60F63DF}"/>
    <pc:docChg chg="modSld">
      <pc:chgData name="Anupama M" userId="S::m1@purdue.edu::8d7765c7-3b7d-4694-91dd-cbb5d5d16731" providerId="AD" clId="Web-{57A05227-826C-4A67-802D-B005D60F63DF}" dt="2024-03-30T21:58:26.874" v="25" actId="20577"/>
      <pc:docMkLst>
        <pc:docMk/>
      </pc:docMkLst>
      <pc:sldChg chg="modSp">
        <pc:chgData name="Anupama M" userId="S::m1@purdue.edu::8d7765c7-3b7d-4694-91dd-cbb5d5d16731" providerId="AD" clId="Web-{57A05227-826C-4A67-802D-B005D60F63DF}" dt="2024-03-30T21:58:26.874" v="25" actId="20577"/>
        <pc:sldMkLst>
          <pc:docMk/>
          <pc:sldMk cId="683617785" sldId="301"/>
        </pc:sldMkLst>
        <pc:spChg chg="mod">
          <ac:chgData name="Anupama M" userId="S::m1@purdue.edu::8d7765c7-3b7d-4694-91dd-cbb5d5d16731" providerId="AD" clId="Web-{57A05227-826C-4A67-802D-B005D60F63DF}" dt="2024-03-30T21:58:26.874" v="25" actId="20577"/>
          <ac:spMkLst>
            <pc:docMk/>
            <pc:sldMk cId="683617785" sldId="301"/>
            <ac:spMk id="4" creationId="{138FBB13-84E1-DB32-ABAB-BFE180F01A07}"/>
          </ac:spMkLst>
        </pc:spChg>
      </pc:sldChg>
    </pc:docChg>
  </pc:docChgLst>
  <pc:docChgLst>
    <pc:chgData name="Keertana Madan" userId="2d1457c4-c4f2-483f-bdfb-6d2b6e6f88c2" providerId="ADAL" clId="{2F66D558-45CA-46CD-B36B-684CE6F853D1}"/>
    <pc:docChg chg="undo custSel addSld delSld modSld sldOrd addSection modSection">
      <pc:chgData name="Keertana Madan" userId="2d1457c4-c4f2-483f-bdfb-6d2b6e6f88c2" providerId="ADAL" clId="{2F66D558-45CA-46CD-B36B-684CE6F853D1}" dt="2024-04-19T18:25:04.110" v="3213" actId="20577"/>
      <pc:docMkLst>
        <pc:docMk/>
      </pc:docMkLst>
      <pc:sldChg chg="addSp delSp modSp add del mod">
        <pc:chgData name="Keertana Madan" userId="2d1457c4-c4f2-483f-bdfb-6d2b6e6f88c2" providerId="ADAL" clId="{2F66D558-45CA-46CD-B36B-684CE6F853D1}" dt="2024-04-01T19:28:22.187" v="1560" actId="47"/>
        <pc:sldMkLst>
          <pc:docMk/>
          <pc:sldMk cId="3512206237" sldId="256"/>
        </pc:sldMkLst>
        <pc:spChg chg="mod">
          <ac:chgData name="Keertana Madan" userId="2d1457c4-c4f2-483f-bdfb-6d2b6e6f88c2" providerId="ADAL" clId="{2F66D558-45CA-46CD-B36B-684CE6F853D1}" dt="2024-04-01T19:27:59.730" v="1557" actId="1076"/>
          <ac:spMkLst>
            <pc:docMk/>
            <pc:sldMk cId="3512206237" sldId="256"/>
            <ac:spMk id="8" creationId="{675264AA-297F-4111-92F7-82308B0BFC65}"/>
          </ac:spMkLst>
        </pc:spChg>
        <pc:spChg chg="del">
          <ac:chgData name="Keertana Madan" userId="2d1457c4-c4f2-483f-bdfb-6d2b6e6f88c2" providerId="ADAL" clId="{2F66D558-45CA-46CD-B36B-684CE6F853D1}" dt="2024-04-01T19:27:55.088" v="1556" actId="478"/>
          <ac:spMkLst>
            <pc:docMk/>
            <pc:sldMk cId="3512206237" sldId="256"/>
            <ac:spMk id="136" creationId="{DEED5F65-A94D-47D4-86C3-36A7D54E5E6C}"/>
          </ac:spMkLst>
        </pc:spChg>
        <pc:picChg chg="add mod">
          <ac:chgData name="Keertana Madan" userId="2d1457c4-c4f2-483f-bdfb-6d2b6e6f88c2" providerId="ADAL" clId="{2F66D558-45CA-46CD-B36B-684CE6F853D1}" dt="2024-04-01T19:27:49.809" v="1555"/>
          <ac:picMkLst>
            <pc:docMk/>
            <pc:sldMk cId="3512206237" sldId="256"/>
            <ac:picMk id="2" creationId="{D131C0B6-DD7A-0881-D3DA-FC119E4B46B5}"/>
          </ac:picMkLst>
        </pc:picChg>
      </pc:sldChg>
      <pc:sldChg chg="add del">
        <pc:chgData name="Keertana Madan" userId="2d1457c4-c4f2-483f-bdfb-6d2b6e6f88c2" providerId="ADAL" clId="{2F66D558-45CA-46CD-B36B-684CE6F853D1}" dt="2024-04-01T20:00:37.839" v="2487" actId="47"/>
        <pc:sldMkLst>
          <pc:docMk/>
          <pc:sldMk cId="2137008328" sldId="258"/>
        </pc:sldMkLst>
      </pc:sldChg>
      <pc:sldChg chg="addSp delSp modSp add mod chgLayout">
        <pc:chgData name="Keertana Madan" userId="2d1457c4-c4f2-483f-bdfb-6d2b6e6f88c2" providerId="ADAL" clId="{2F66D558-45CA-46CD-B36B-684CE6F853D1}" dt="2024-04-19T18:25:04.110" v="3213" actId="20577"/>
        <pc:sldMkLst>
          <pc:docMk/>
          <pc:sldMk cId="0" sldId="260"/>
        </pc:sldMkLst>
        <pc:spChg chg="add del mod ord">
          <ac:chgData name="Keertana Madan" userId="2d1457c4-c4f2-483f-bdfb-6d2b6e6f88c2" providerId="ADAL" clId="{2F66D558-45CA-46CD-B36B-684CE6F853D1}" dt="2024-03-31T19:45:14.145" v="582" actId="478"/>
          <ac:spMkLst>
            <pc:docMk/>
            <pc:sldMk cId="0" sldId="260"/>
            <ac:spMk id="2" creationId="{A163311F-E86F-86BE-A87E-F9D7EF00D891}"/>
          </ac:spMkLst>
        </pc:spChg>
        <pc:spChg chg="add del mod ord">
          <ac:chgData name="Keertana Madan" userId="2d1457c4-c4f2-483f-bdfb-6d2b6e6f88c2" providerId="ADAL" clId="{2F66D558-45CA-46CD-B36B-684CE6F853D1}" dt="2024-03-31T19:45:18.249" v="583" actId="478"/>
          <ac:spMkLst>
            <pc:docMk/>
            <pc:sldMk cId="0" sldId="260"/>
            <ac:spMk id="3" creationId="{EE7E6ED9-5129-9F40-7752-BA4FD4C16E23}"/>
          </ac:spMkLst>
        </pc:spChg>
        <pc:spChg chg="mod">
          <ac:chgData name="Keertana Madan" userId="2d1457c4-c4f2-483f-bdfb-6d2b6e6f88c2" providerId="ADAL" clId="{2F66D558-45CA-46CD-B36B-684CE6F853D1}" dt="2024-03-31T20:58:14.649" v="1271" actId="165"/>
          <ac:spMkLst>
            <pc:docMk/>
            <pc:sldMk cId="0" sldId="260"/>
            <ac:spMk id="6" creationId="{95815E3D-7A88-92B0-9675-5D2C80F58CB6}"/>
          </ac:spMkLst>
        </pc:spChg>
        <pc:spChg chg="mod">
          <ac:chgData name="Keertana Madan" userId="2d1457c4-c4f2-483f-bdfb-6d2b6e6f88c2" providerId="ADAL" clId="{2F66D558-45CA-46CD-B36B-684CE6F853D1}" dt="2024-03-31T20:58:14.649" v="1271" actId="165"/>
          <ac:spMkLst>
            <pc:docMk/>
            <pc:sldMk cId="0" sldId="260"/>
            <ac:spMk id="7" creationId="{CC086251-1E59-99DB-A057-F7889A987941}"/>
          </ac:spMkLst>
        </pc:spChg>
        <pc:spChg chg="mod">
          <ac:chgData name="Keertana Madan" userId="2d1457c4-c4f2-483f-bdfb-6d2b6e6f88c2" providerId="ADAL" clId="{2F66D558-45CA-46CD-B36B-684CE6F853D1}" dt="2024-03-31T20:58:14.649" v="1271" actId="165"/>
          <ac:spMkLst>
            <pc:docMk/>
            <pc:sldMk cId="0" sldId="260"/>
            <ac:spMk id="8" creationId="{C4BA2C3E-AFB3-34B9-E637-F3CFF33A6B78}"/>
          </ac:spMkLst>
        </pc:spChg>
        <pc:spChg chg="mod">
          <ac:chgData name="Keertana Madan" userId="2d1457c4-c4f2-483f-bdfb-6d2b6e6f88c2" providerId="ADAL" clId="{2F66D558-45CA-46CD-B36B-684CE6F853D1}" dt="2024-03-31T20:58:14.649" v="1271" actId="165"/>
          <ac:spMkLst>
            <pc:docMk/>
            <pc:sldMk cId="0" sldId="260"/>
            <ac:spMk id="9" creationId="{513A427A-4F92-5AA2-989C-D56CBE30ED6C}"/>
          </ac:spMkLst>
        </pc:spChg>
        <pc:spChg chg="mod">
          <ac:chgData name="Keertana Madan" userId="2d1457c4-c4f2-483f-bdfb-6d2b6e6f88c2" providerId="ADAL" clId="{2F66D558-45CA-46CD-B36B-684CE6F853D1}" dt="2024-03-31T20:58:14.649" v="1271" actId="165"/>
          <ac:spMkLst>
            <pc:docMk/>
            <pc:sldMk cId="0" sldId="260"/>
            <ac:spMk id="10" creationId="{F7316E17-0B48-D8D2-D69B-9CDC4CB546CE}"/>
          </ac:spMkLst>
        </pc:spChg>
        <pc:spChg chg="del mod">
          <ac:chgData name="Keertana Madan" userId="2d1457c4-c4f2-483f-bdfb-6d2b6e6f88c2" providerId="ADAL" clId="{2F66D558-45CA-46CD-B36B-684CE6F853D1}" dt="2024-03-31T20:58:02.308" v="1269" actId="478"/>
          <ac:spMkLst>
            <pc:docMk/>
            <pc:sldMk cId="0" sldId="260"/>
            <ac:spMk id="11" creationId="{014CE542-C0DD-0715-0F6A-23643B29C1F8}"/>
          </ac:spMkLst>
        </pc:spChg>
        <pc:spChg chg="mod">
          <ac:chgData name="Keertana Madan" userId="2d1457c4-c4f2-483f-bdfb-6d2b6e6f88c2" providerId="ADAL" clId="{2F66D558-45CA-46CD-B36B-684CE6F853D1}" dt="2024-03-31T20:58:14.649" v="1271" actId="165"/>
          <ac:spMkLst>
            <pc:docMk/>
            <pc:sldMk cId="0" sldId="260"/>
            <ac:spMk id="12" creationId="{D4DDAC49-7B5A-0B1E-2C57-232AACDF33E9}"/>
          </ac:spMkLst>
        </pc:spChg>
        <pc:spChg chg="mod">
          <ac:chgData name="Keertana Madan" userId="2d1457c4-c4f2-483f-bdfb-6d2b6e6f88c2" providerId="ADAL" clId="{2F66D558-45CA-46CD-B36B-684CE6F853D1}" dt="2024-03-31T20:58:14.649" v="1271" actId="165"/>
          <ac:spMkLst>
            <pc:docMk/>
            <pc:sldMk cId="0" sldId="260"/>
            <ac:spMk id="13" creationId="{09260B4F-8BAE-65D5-60B2-1C45F076A895}"/>
          </ac:spMkLst>
        </pc:spChg>
        <pc:spChg chg="del mod">
          <ac:chgData name="Keertana Madan" userId="2d1457c4-c4f2-483f-bdfb-6d2b6e6f88c2" providerId="ADAL" clId="{2F66D558-45CA-46CD-B36B-684CE6F853D1}" dt="2024-03-31T20:57:59.341" v="1268" actId="478"/>
          <ac:spMkLst>
            <pc:docMk/>
            <pc:sldMk cId="0" sldId="260"/>
            <ac:spMk id="14" creationId="{C5DB729E-EE2E-844A-DCC3-DA335B61780E}"/>
          </ac:spMkLst>
        </pc:spChg>
        <pc:spChg chg="add del mod">
          <ac:chgData name="Keertana Madan" userId="2d1457c4-c4f2-483f-bdfb-6d2b6e6f88c2" providerId="ADAL" clId="{2F66D558-45CA-46CD-B36B-684CE6F853D1}" dt="2024-03-31T20:43:22.208" v="1179" actId="478"/>
          <ac:spMkLst>
            <pc:docMk/>
            <pc:sldMk cId="0" sldId="260"/>
            <ac:spMk id="16" creationId="{D637466A-493E-FC04-FB5D-D1AF3EDB7250}"/>
          </ac:spMkLst>
        </pc:spChg>
        <pc:spChg chg="add mod">
          <ac:chgData name="Keertana Madan" userId="2d1457c4-c4f2-483f-bdfb-6d2b6e6f88c2" providerId="ADAL" clId="{2F66D558-45CA-46CD-B36B-684CE6F853D1}" dt="2024-03-31T20:40:47.219" v="1165" actId="1076"/>
          <ac:spMkLst>
            <pc:docMk/>
            <pc:sldMk cId="0" sldId="260"/>
            <ac:spMk id="17" creationId="{F1221B01-D83A-5293-ED3C-D9F25D78ABA1}"/>
          </ac:spMkLst>
        </pc:spChg>
        <pc:spChg chg="add mod">
          <ac:chgData name="Keertana Madan" userId="2d1457c4-c4f2-483f-bdfb-6d2b6e6f88c2" providerId="ADAL" clId="{2F66D558-45CA-46CD-B36B-684CE6F853D1}" dt="2024-03-31T20:40:47.219" v="1165" actId="1076"/>
          <ac:spMkLst>
            <pc:docMk/>
            <pc:sldMk cId="0" sldId="260"/>
            <ac:spMk id="18" creationId="{50D34A2D-194C-318D-826F-F02F0B62D823}"/>
          </ac:spMkLst>
        </pc:spChg>
        <pc:spChg chg="add mod">
          <ac:chgData name="Keertana Madan" userId="2d1457c4-c4f2-483f-bdfb-6d2b6e6f88c2" providerId="ADAL" clId="{2F66D558-45CA-46CD-B36B-684CE6F853D1}" dt="2024-03-31T20:40:47.219" v="1165" actId="1076"/>
          <ac:spMkLst>
            <pc:docMk/>
            <pc:sldMk cId="0" sldId="260"/>
            <ac:spMk id="19" creationId="{D492BCA5-0F82-BED8-7959-92F00FF79672}"/>
          </ac:spMkLst>
        </pc:spChg>
        <pc:spChg chg="add mod">
          <ac:chgData name="Keertana Madan" userId="2d1457c4-c4f2-483f-bdfb-6d2b6e6f88c2" providerId="ADAL" clId="{2F66D558-45CA-46CD-B36B-684CE6F853D1}" dt="2024-03-31T20:41:16.707" v="1168" actId="1076"/>
          <ac:spMkLst>
            <pc:docMk/>
            <pc:sldMk cId="0" sldId="260"/>
            <ac:spMk id="20" creationId="{88C26783-ED17-9A97-C37F-4D83B9A74478}"/>
          </ac:spMkLst>
        </pc:spChg>
        <pc:spChg chg="add mod">
          <ac:chgData name="Keertana Madan" userId="2d1457c4-c4f2-483f-bdfb-6d2b6e6f88c2" providerId="ADAL" clId="{2F66D558-45CA-46CD-B36B-684CE6F853D1}" dt="2024-03-31T20:41:16.707" v="1168" actId="1076"/>
          <ac:spMkLst>
            <pc:docMk/>
            <pc:sldMk cId="0" sldId="260"/>
            <ac:spMk id="21" creationId="{3F6D9074-75FA-E209-4618-81625DC7DDB6}"/>
          </ac:spMkLst>
        </pc:spChg>
        <pc:spChg chg="add mod">
          <ac:chgData name="Keertana Madan" userId="2d1457c4-c4f2-483f-bdfb-6d2b6e6f88c2" providerId="ADAL" clId="{2F66D558-45CA-46CD-B36B-684CE6F853D1}" dt="2024-03-31T20:41:16.707" v="1168" actId="1076"/>
          <ac:spMkLst>
            <pc:docMk/>
            <pc:sldMk cId="0" sldId="260"/>
            <ac:spMk id="22" creationId="{54C68B0A-EDEB-47C6-FB03-E46555F3F18E}"/>
          </ac:spMkLst>
        </pc:spChg>
        <pc:spChg chg="add mod">
          <ac:chgData name="Keertana Madan" userId="2d1457c4-c4f2-483f-bdfb-6d2b6e6f88c2" providerId="ADAL" clId="{2F66D558-45CA-46CD-B36B-684CE6F853D1}" dt="2024-03-31T20:41:16.707" v="1168" actId="1076"/>
          <ac:spMkLst>
            <pc:docMk/>
            <pc:sldMk cId="0" sldId="260"/>
            <ac:spMk id="23" creationId="{744F8726-7361-9712-BD41-7901E8946BD2}"/>
          </ac:spMkLst>
        </pc:spChg>
        <pc:spChg chg="add mod">
          <ac:chgData name="Keertana Madan" userId="2d1457c4-c4f2-483f-bdfb-6d2b6e6f88c2" providerId="ADAL" clId="{2F66D558-45CA-46CD-B36B-684CE6F853D1}" dt="2024-03-31T20:41:16.707" v="1168" actId="1076"/>
          <ac:spMkLst>
            <pc:docMk/>
            <pc:sldMk cId="0" sldId="260"/>
            <ac:spMk id="24" creationId="{A1C63DA8-410E-1438-D04D-717D3AAFEE3B}"/>
          </ac:spMkLst>
        </pc:spChg>
        <pc:spChg chg="add mod">
          <ac:chgData name="Keertana Madan" userId="2d1457c4-c4f2-483f-bdfb-6d2b6e6f88c2" providerId="ADAL" clId="{2F66D558-45CA-46CD-B36B-684CE6F853D1}" dt="2024-03-31T20:41:34.594" v="1169"/>
          <ac:spMkLst>
            <pc:docMk/>
            <pc:sldMk cId="0" sldId="260"/>
            <ac:spMk id="25" creationId="{7E6AF470-61A0-C934-FF72-0E9953C08D76}"/>
          </ac:spMkLst>
        </pc:spChg>
        <pc:spChg chg="add mod">
          <ac:chgData name="Keertana Madan" userId="2d1457c4-c4f2-483f-bdfb-6d2b6e6f88c2" providerId="ADAL" clId="{2F66D558-45CA-46CD-B36B-684CE6F853D1}" dt="2024-03-31T20:41:34.594" v="1169"/>
          <ac:spMkLst>
            <pc:docMk/>
            <pc:sldMk cId="0" sldId="260"/>
            <ac:spMk id="26" creationId="{C1B43EB4-A179-EC02-EF8F-E3A1F49D6985}"/>
          </ac:spMkLst>
        </pc:spChg>
        <pc:spChg chg="add mod">
          <ac:chgData name="Keertana Madan" userId="2d1457c4-c4f2-483f-bdfb-6d2b6e6f88c2" providerId="ADAL" clId="{2F66D558-45CA-46CD-B36B-684CE6F853D1}" dt="2024-03-31T20:41:34.594" v="1169"/>
          <ac:spMkLst>
            <pc:docMk/>
            <pc:sldMk cId="0" sldId="260"/>
            <ac:spMk id="27" creationId="{E007261D-C4A7-106A-2AA0-C56099516B17}"/>
          </ac:spMkLst>
        </pc:spChg>
        <pc:spChg chg="add mod">
          <ac:chgData name="Keertana Madan" userId="2d1457c4-c4f2-483f-bdfb-6d2b6e6f88c2" providerId="ADAL" clId="{2F66D558-45CA-46CD-B36B-684CE6F853D1}" dt="2024-03-31T20:41:34.594" v="1169"/>
          <ac:spMkLst>
            <pc:docMk/>
            <pc:sldMk cId="0" sldId="260"/>
            <ac:spMk id="28" creationId="{77E30EA5-D932-28BE-E0A3-91721020526A}"/>
          </ac:spMkLst>
        </pc:spChg>
        <pc:spChg chg="add mod">
          <ac:chgData name="Keertana Madan" userId="2d1457c4-c4f2-483f-bdfb-6d2b6e6f88c2" providerId="ADAL" clId="{2F66D558-45CA-46CD-B36B-684CE6F853D1}" dt="2024-03-31T20:41:34.594" v="1169"/>
          <ac:spMkLst>
            <pc:docMk/>
            <pc:sldMk cId="0" sldId="260"/>
            <ac:spMk id="29" creationId="{D0F70AA8-6666-E501-D275-339B85FA5037}"/>
          </ac:spMkLst>
        </pc:spChg>
        <pc:spChg chg="add mod">
          <ac:chgData name="Keertana Madan" userId="2d1457c4-c4f2-483f-bdfb-6d2b6e6f88c2" providerId="ADAL" clId="{2F66D558-45CA-46CD-B36B-684CE6F853D1}" dt="2024-03-31T20:42:50.662" v="1176" actId="1076"/>
          <ac:spMkLst>
            <pc:docMk/>
            <pc:sldMk cId="0" sldId="260"/>
            <ac:spMk id="30" creationId="{2995B4CA-5E43-CA24-A9F8-320F93B1762E}"/>
          </ac:spMkLst>
        </pc:spChg>
        <pc:spChg chg="add mod">
          <ac:chgData name="Keertana Madan" userId="2d1457c4-c4f2-483f-bdfb-6d2b6e6f88c2" providerId="ADAL" clId="{2F66D558-45CA-46CD-B36B-684CE6F853D1}" dt="2024-03-31T20:42:50.662" v="1176" actId="1076"/>
          <ac:spMkLst>
            <pc:docMk/>
            <pc:sldMk cId="0" sldId="260"/>
            <ac:spMk id="31" creationId="{2C567B91-307D-7203-7FF3-FF0EDDCB309F}"/>
          </ac:spMkLst>
        </pc:spChg>
        <pc:spChg chg="add mod">
          <ac:chgData name="Keertana Madan" userId="2d1457c4-c4f2-483f-bdfb-6d2b6e6f88c2" providerId="ADAL" clId="{2F66D558-45CA-46CD-B36B-684CE6F853D1}" dt="2024-03-31T20:42:50.662" v="1176" actId="1076"/>
          <ac:spMkLst>
            <pc:docMk/>
            <pc:sldMk cId="0" sldId="260"/>
            <ac:spMk id="32" creationId="{DDB483EA-B439-0872-329A-F8318D342E5C}"/>
          </ac:spMkLst>
        </pc:spChg>
        <pc:spChg chg="add mod">
          <ac:chgData name="Keertana Madan" userId="2d1457c4-c4f2-483f-bdfb-6d2b6e6f88c2" providerId="ADAL" clId="{2F66D558-45CA-46CD-B36B-684CE6F853D1}" dt="2024-03-31T20:42:50.662" v="1176" actId="1076"/>
          <ac:spMkLst>
            <pc:docMk/>
            <pc:sldMk cId="0" sldId="260"/>
            <ac:spMk id="33" creationId="{EDD29F85-5CE5-37A4-5294-9E05BCC78413}"/>
          </ac:spMkLst>
        </pc:spChg>
        <pc:spChg chg="add mod">
          <ac:chgData name="Keertana Madan" userId="2d1457c4-c4f2-483f-bdfb-6d2b6e6f88c2" providerId="ADAL" clId="{2F66D558-45CA-46CD-B36B-684CE6F853D1}" dt="2024-03-31T20:42:03.483" v="1172"/>
          <ac:spMkLst>
            <pc:docMk/>
            <pc:sldMk cId="0" sldId="260"/>
            <ac:spMk id="34" creationId="{D41869D3-36B8-49D1-48DB-DEA325ED5E5B}"/>
          </ac:spMkLst>
        </pc:spChg>
        <pc:spChg chg="add mod">
          <ac:chgData name="Keertana Madan" userId="2d1457c4-c4f2-483f-bdfb-6d2b6e6f88c2" providerId="ADAL" clId="{2F66D558-45CA-46CD-B36B-684CE6F853D1}" dt="2024-03-31T20:42:03.483" v="1172"/>
          <ac:spMkLst>
            <pc:docMk/>
            <pc:sldMk cId="0" sldId="260"/>
            <ac:spMk id="35" creationId="{306414AB-03DE-A123-B1CA-AB22008AB15F}"/>
          </ac:spMkLst>
        </pc:spChg>
        <pc:spChg chg="add mod">
          <ac:chgData name="Keertana Madan" userId="2d1457c4-c4f2-483f-bdfb-6d2b6e6f88c2" providerId="ADAL" clId="{2F66D558-45CA-46CD-B36B-684CE6F853D1}" dt="2024-03-31T20:42:03.483" v="1172"/>
          <ac:spMkLst>
            <pc:docMk/>
            <pc:sldMk cId="0" sldId="260"/>
            <ac:spMk id="36" creationId="{75DCE24F-67E8-74C2-F5CD-9EE96229AE48}"/>
          </ac:spMkLst>
        </pc:spChg>
        <pc:spChg chg="add mod">
          <ac:chgData name="Keertana Madan" userId="2d1457c4-c4f2-483f-bdfb-6d2b6e6f88c2" providerId="ADAL" clId="{2F66D558-45CA-46CD-B36B-684CE6F853D1}" dt="2024-03-31T20:42:03.483" v="1172"/>
          <ac:spMkLst>
            <pc:docMk/>
            <pc:sldMk cId="0" sldId="260"/>
            <ac:spMk id="37" creationId="{CBB7672F-8ADD-016A-4244-E96FE7F2E036}"/>
          </ac:spMkLst>
        </pc:spChg>
        <pc:spChg chg="add mod">
          <ac:chgData name="Keertana Madan" userId="2d1457c4-c4f2-483f-bdfb-6d2b6e6f88c2" providerId="ADAL" clId="{2F66D558-45CA-46CD-B36B-684CE6F853D1}" dt="2024-03-31T20:42:50.177" v="1175" actId="1076"/>
          <ac:spMkLst>
            <pc:docMk/>
            <pc:sldMk cId="0" sldId="260"/>
            <ac:spMk id="38" creationId="{1D10B41D-56E3-FB4D-9BB6-2430F49CEFC1}"/>
          </ac:spMkLst>
        </pc:spChg>
        <pc:spChg chg="add del mod topLvl">
          <ac:chgData name="Keertana Madan" userId="2d1457c4-c4f2-483f-bdfb-6d2b6e6f88c2" providerId="ADAL" clId="{2F66D558-45CA-46CD-B36B-684CE6F853D1}" dt="2024-03-31T20:59:38.532" v="1281" actId="478"/>
          <ac:spMkLst>
            <pc:docMk/>
            <pc:sldMk cId="0" sldId="260"/>
            <ac:spMk id="39" creationId="{DBF3840D-15E1-327F-9B77-9B2C2F737E94}"/>
          </ac:spMkLst>
        </pc:spChg>
        <pc:spChg chg="add mod topLvl">
          <ac:chgData name="Keertana Madan" userId="2d1457c4-c4f2-483f-bdfb-6d2b6e6f88c2" providerId="ADAL" clId="{2F66D558-45CA-46CD-B36B-684CE6F853D1}" dt="2024-03-31T20:58:47.616" v="1278" actId="164"/>
          <ac:spMkLst>
            <pc:docMk/>
            <pc:sldMk cId="0" sldId="260"/>
            <ac:spMk id="40" creationId="{410A907A-04C6-FA61-FA9F-953B83750BAE}"/>
          </ac:spMkLst>
        </pc:spChg>
        <pc:spChg chg="add mod topLvl">
          <ac:chgData name="Keertana Madan" userId="2d1457c4-c4f2-483f-bdfb-6d2b6e6f88c2" providerId="ADAL" clId="{2F66D558-45CA-46CD-B36B-684CE6F853D1}" dt="2024-03-31T20:58:47.616" v="1278" actId="164"/>
          <ac:spMkLst>
            <pc:docMk/>
            <pc:sldMk cId="0" sldId="260"/>
            <ac:spMk id="41" creationId="{10A0B75B-DAD9-0FB4-FAAD-7286E243C029}"/>
          </ac:spMkLst>
        </pc:spChg>
        <pc:spChg chg="add mod topLvl">
          <ac:chgData name="Keertana Madan" userId="2d1457c4-c4f2-483f-bdfb-6d2b6e6f88c2" providerId="ADAL" clId="{2F66D558-45CA-46CD-B36B-684CE6F853D1}" dt="2024-03-31T20:58:47.616" v="1278" actId="164"/>
          <ac:spMkLst>
            <pc:docMk/>
            <pc:sldMk cId="0" sldId="260"/>
            <ac:spMk id="42" creationId="{5CB561E9-4D06-095F-8AF5-614A1AC507F2}"/>
          </ac:spMkLst>
        </pc:spChg>
        <pc:spChg chg="add mod topLvl">
          <ac:chgData name="Keertana Madan" userId="2d1457c4-c4f2-483f-bdfb-6d2b6e6f88c2" providerId="ADAL" clId="{2F66D558-45CA-46CD-B36B-684CE6F853D1}" dt="2024-03-31T20:58:47.616" v="1278" actId="164"/>
          <ac:spMkLst>
            <pc:docMk/>
            <pc:sldMk cId="0" sldId="260"/>
            <ac:spMk id="43" creationId="{1EFC146F-072C-83F0-BE42-EFF30478B441}"/>
          </ac:spMkLst>
        </pc:spChg>
        <pc:spChg chg="add mod topLvl">
          <ac:chgData name="Keertana Madan" userId="2d1457c4-c4f2-483f-bdfb-6d2b6e6f88c2" providerId="ADAL" clId="{2F66D558-45CA-46CD-B36B-684CE6F853D1}" dt="2024-03-31T20:58:47.616" v="1278" actId="164"/>
          <ac:spMkLst>
            <pc:docMk/>
            <pc:sldMk cId="0" sldId="260"/>
            <ac:spMk id="44" creationId="{7501AD31-C13F-A9A6-F987-188A3A51488C}"/>
          </ac:spMkLst>
        </pc:spChg>
        <pc:spChg chg="add del mod topLvl">
          <ac:chgData name="Keertana Madan" userId="2d1457c4-c4f2-483f-bdfb-6d2b6e6f88c2" providerId="ADAL" clId="{2F66D558-45CA-46CD-B36B-684CE6F853D1}" dt="2024-03-31T20:58:37.626" v="1277" actId="478"/>
          <ac:spMkLst>
            <pc:docMk/>
            <pc:sldMk cId="0" sldId="260"/>
            <ac:spMk id="45" creationId="{8BFDE79B-6858-9706-B8D6-F3E3708E66CA}"/>
          </ac:spMkLst>
        </pc:spChg>
        <pc:spChg chg="mod ord">
          <ac:chgData name="Keertana Madan" userId="2d1457c4-c4f2-483f-bdfb-6d2b6e6f88c2" providerId="ADAL" clId="{2F66D558-45CA-46CD-B36B-684CE6F853D1}" dt="2024-03-31T20:03:54.255" v="1158" actId="20577"/>
          <ac:spMkLst>
            <pc:docMk/>
            <pc:sldMk cId="0" sldId="260"/>
            <ac:spMk id="354" creationId="{00000000-0000-0000-0000-000000000000}"/>
          </ac:spMkLst>
        </pc:spChg>
        <pc:spChg chg="mod topLvl">
          <ac:chgData name="Keertana Madan" userId="2d1457c4-c4f2-483f-bdfb-6d2b6e6f88c2" providerId="ADAL" clId="{2F66D558-45CA-46CD-B36B-684CE6F853D1}" dt="2024-03-31T20:58:47.616" v="1278" actId="164"/>
          <ac:spMkLst>
            <pc:docMk/>
            <pc:sldMk cId="0" sldId="260"/>
            <ac:spMk id="355" creationId="{00000000-0000-0000-0000-000000000000}"/>
          </ac:spMkLst>
        </pc:spChg>
        <pc:spChg chg="mod topLvl">
          <ac:chgData name="Keertana Madan" userId="2d1457c4-c4f2-483f-bdfb-6d2b6e6f88c2" providerId="ADAL" clId="{2F66D558-45CA-46CD-B36B-684CE6F853D1}" dt="2024-03-31T20:58:47.616" v="1278" actId="164"/>
          <ac:spMkLst>
            <pc:docMk/>
            <pc:sldMk cId="0" sldId="260"/>
            <ac:spMk id="356" creationId="{00000000-0000-0000-0000-000000000000}"/>
          </ac:spMkLst>
        </pc:spChg>
        <pc:spChg chg="mod topLvl">
          <ac:chgData name="Keertana Madan" userId="2d1457c4-c4f2-483f-bdfb-6d2b6e6f88c2" providerId="ADAL" clId="{2F66D558-45CA-46CD-B36B-684CE6F853D1}" dt="2024-03-31T20:58:47.616" v="1278" actId="164"/>
          <ac:spMkLst>
            <pc:docMk/>
            <pc:sldMk cId="0" sldId="260"/>
            <ac:spMk id="357" creationId="{00000000-0000-0000-0000-000000000000}"/>
          </ac:spMkLst>
        </pc:spChg>
        <pc:spChg chg="mod topLvl">
          <ac:chgData name="Keertana Madan" userId="2d1457c4-c4f2-483f-bdfb-6d2b6e6f88c2" providerId="ADAL" clId="{2F66D558-45CA-46CD-B36B-684CE6F853D1}" dt="2024-03-31T20:58:47.616" v="1278" actId="164"/>
          <ac:spMkLst>
            <pc:docMk/>
            <pc:sldMk cId="0" sldId="260"/>
            <ac:spMk id="358" creationId="{00000000-0000-0000-0000-000000000000}"/>
          </ac:spMkLst>
        </pc:spChg>
        <pc:spChg chg="del mod topLvl">
          <ac:chgData name="Keertana Madan" userId="2d1457c4-c4f2-483f-bdfb-6d2b6e6f88c2" providerId="ADAL" clId="{2F66D558-45CA-46CD-B36B-684CE6F853D1}" dt="2024-03-31T20:59:35.310" v="1280" actId="478"/>
          <ac:spMkLst>
            <pc:docMk/>
            <pc:sldMk cId="0" sldId="260"/>
            <ac:spMk id="359"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61"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62"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63"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64"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65" creationId="{00000000-0000-0000-0000-000000000000}"/>
          </ac:spMkLst>
        </pc:spChg>
        <pc:spChg chg="del mod">
          <ac:chgData name="Keertana Madan" userId="2d1457c4-c4f2-483f-bdfb-6d2b6e6f88c2" providerId="ADAL" clId="{2F66D558-45CA-46CD-B36B-684CE6F853D1}" dt="2024-03-31T19:51:01.954" v="644" actId="478"/>
          <ac:spMkLst>
            <pc:docMk/>
            <pc:sldMk cId="0" sldId="260"/>
            <ac:spMk id="367" creationId="{00000000-0000-0000-0000-000000000000}"/>
          </ac:spMkLst>
        </pc:spChg>
        <pc:spChg chg="del mod">
          <ac:chgData name="Keertana Madan" userId="2d1457c4-c4f2-483f-bdfb-6d2b6e6f88c2" providerId="ADAL" clId="{2F66D558-45CA-46CD-B36B-684CE6F853D1}" dt="2024-03-31T19:51:11.023" v="647" actId="478"/>
          <ac:spMkLst>
            <pc:docMk/>
            <pc:sldMk cId="0" sldId="260"/>
            <ac:spMk id="368"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70"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71"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72"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73"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74" creationId="{00000000-0000-0000-0000-000000000000}"/>
          </ac:spMkLst>
        </pc:spChg>
        <pc:spChg chg="del mod">
          <ac:chgData name="Keertana Madan" userId="2d1457c4-c4f2-483f-bdfb-6d2b6e6f88c2" providerId="ADAL" clId="{2F66D558-45CA-46CD-B36B-684CE6F853D1}" dt="2024-03-31T20:58:21.792" v="1273" actId="478"/>
          <ac:spMkLst>
            <pc:docMk/>
            <pc:sldMk cId="0" sldId="260"/>
            <ac:spMk id="375"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77"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78"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79"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80" creationId="{00000000-0000-0000-0000-000000000000}"/>
          </ac:spMkLst>
        </pc:spChg>
        <pc:spChg chg="mod">
          <ac:chgData name="Keertana Madan" userId="2d1457c4-c4f2-483f-bdfb-6d2b6e6f88c2" providerId="ADAL" clId="{2F66D558-45CA-46CD-B36B-684CE6F853D1}" dt="2024-04-19T18:25:04.110" v="3213" actId="20577"/>
          <ac:spMkLst>
            <pc:docMk/>
            <pc:sldMk cId="0" sldId="260"/>
            <ac:spMk id="381" creationId="{00000000-0000-0000-0000-000000000000}"/>
          </ac:spMkLst>
        </pc:spChg>
        <pc:spChg chg="del mod">
          <ac:chgData name="Keertana Madan" userId="2d1457c4-c4f2-483f-bdfb-6d2b6e6f88c2" providerId="ADAL" clId="{2F66D558-45CA-46CD-B36B-684CE6F853D1}" dt="2024-03-31T20:58:27.744" v="1274" actId="478"/>
          <ac:spMkLst>
            <pc:docMk/>
            <pc:sldMk cId="0" sldId="260"/>
            <ac:spMk id="382" creationId="{00000000-0000-0000-0000-000000000000}"/>
          </ac:spMkLst>
        </pc:spChg>
        <pc:spChg chg="mod">
          <ac:chgData name="Keertana Madan" userId="2d1457c4-c4f2-483f-bdfb-6d2b6e6f88c2" providerId="ADAL" clId="{2F66D558-45CA-46CD-B36B-684CE6F853D1}" dt="2024-04-01T20:18:18.454" v="2819" actId="6549"/>
          <ac:spMkLst>
            <pc:docMk/>
            <pc:sldMk cId="0" sldId="260"/>
            <ac:spMk id="384"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85"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86"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87" creationId="{00000000-0000-0000-0000-000000000000}"/>
          </ac:spMkLst>
        </pc:spChg>
        <pc:spChg chg="mod">
          <ac:chgData name="Keertana Madan" userId="2d1457c4-c4f2-483f-bdfb-6d2b6e6f88c2" providerId="ADAL" clId="{2F66D558-45CA-46CD-B36B-684CE6F853D1}" dt="2024-03-31T20:58:14.649" v="1271" actId="165"/>
          <ac:spMkLst>
            <pc:docMk/>
            <pc:sldMk cId="0" sldId="260"/>
            <ac:spMk id="388" creationId="{00000000-0000-0000-0000-000000000000}"/>
          </ac:spMkLst>
        </pc:spChg>
        <pc:spChg chg="del mod">
          <ac:chgData name="Keertana Madan" userId="2d1457c4-c4f2-483f-bdfb-6d2b6e6f88c2" providerId="ADAL" clId="{2F66D558-45CA-46CD-B36B-684CE6F853D1}" dt="2024-03-31T20:58:31.437" v="1275" actId="478"/>
          <ac:spMkLst>
            <pc:docMk/>
            <pc:sldMk cId="0" sldId="260"/>
            <ac:spMk id="390" creationId="{00000000-0000-0000-0000-000000000000}"/>
          </ac:spMkLst>
        </pc:spChg>
        <pc:spChg chg="del mod">
          <ac:chgData name="Keertana Madan" userId="2d1457c4-c4f2-483f-bdfb-6d2b6e6f88c2" providerId="ADAL" clId="{2F66D558-45CA-46CD-B36B-684CE6F853D1}" dt="2024-03-31T20:58:34.698" v="1276" actId="478"/>
          <ac:spMkLst>
            <pc:docMk/>
            <pc:sldMk cId="0" sldId="260"/>
            <ac:spMk id="391" creationId="{00000000-0000-0000-0000-000000000000}"/>
          </ac:spMkLst>
        </pc:spChg>
        <pc:grpChg chg="add del mod topLvl">
          <ac:chgData name="Keertana Madan" userId="2d1457c4-c4f2-483f-bdfb-6d2b6e6f88c2" providerId="ADAL" clId="{2F66D558-45CA-46CD-B36B-684CE6F853D1}" dt="2024-03-31T20:58:17.738" v="1272" actId="478"/>
          <ac:grpSpMkLst>
            <pc:docMk/>
            <pc:sldMk cId="0" sldId="260"/>
            <ac:grpSpMk id="5" creationId="{AC9AC53B-C6EB-3756-A87C-F840BFC3841C}"/>
          </ac:grpSpMkLst>
        </pc:grpChg>
        <pc:grpChg chg="add del mod topLvl">
          <ac:chgData name="Keertana Madan" userId="2d1457c4-c4f2-483f-bdfb-6d2b6e6f88c2" providerId="ADAL" clId="{2F66D558-45CA-46CD-B36B-684CE6F853D1}" dt="2024-03-31T20:58:14.649" v="1271" actId="165"/>
          <ac:grpSpMkLst>
            <pc:docMk/>
            <pc:sldMk cId="0" sldId="260"/>
            <ac:grpSpMk id="15" creationId="{1607110C-A0F0-EDF7-A397-EE8AC3DC3943}"/>
          </ac:grpSpMkLst>
        </pc:grpChg>
        <pc:grpChg chg="add del mod">
          <ac:chgData name="Keertana Madan" userId="2d1457c4-c4f2-483f-bdfb-6d2b6e6f88c2" providerId="ADAL" clId="{2F66D558-45CA-46CD-B36B-684CE6F853D1}" dt="2024-03-31T20:58:07.322" v="1270" actId="165"/>
          <ac:grpSpMkLst>
            <pc:docMk/>
            <pc:sldMk cId="0" sldId="260"/>
            <ac:grpSpMk id="46" creationId="{B80C5A68-1C41-94AC-901B-E0EDCEE3C37F}"/>
          </ac:grpSpMkLst>
        </pc:grpChg>
        <pc:grpChg chg="add mod topLvl">
          <ac:chgData name="Keertana Madan" userId="2d1457c4-c4f2-483f-bdfb-6d2b6e6f88c2" providerId="ADAL" clId="{2F66D558-45CA-46CD-B36B-684CE6F853D1}" dt="2024-03-31T20:59:35.310" v="1280" actId="478"/>
          <ac:grpSpMkLst>
            <pc:docMk/>
            <pc:sldMk cId="0" sldId="260"/>
            <ac:grpSpMk id="47" creationId="{A191447B-DC4A-F9D2-2E40-F3E12FD5BC96}"/>
          </ac:grpSpMkLst>
        </pc:grpChg>
        <pc:grpChg chg="add del mod">
          <ac:chgData name="Keertana Madan" userId="2d1457c4-c4f2-483f-bdfb-6d2b6e6f88c2" providerId="ADAL" clId="{2F66D558-45CA-46CD-B36B-684CE6F853D1}" dt="2024-03-31T20:59:35.310" v="1280" actId="478"/>
          <ac:grpSpMkLst>
            <pc:docMk/>
            <pc:sldMk cId="0" sldId="260"/>
            <ac:grpSpMk id="48" creationId="{226F1184-83CB-4C15-4355-D155C6388EB3}"/>
          </ac:grpSpMkLst>
        </pc:grpChg>
        <pc:grpChg chg="mod topLvl">
          <ac:chgData name="Keertana Madan" userId="2d1457c4-c4f2-483f-bdfb-6d2b6e6f88c2" providerId="ADAL" clId="{2F66D558-45CA-46CD-B36B-684CE6F853D1}" dt="2024-03-31T20:58:47.616" v="1278" actId="164"/>
          <ac:grpSpMkLst>
            <pc:docMk/>
            <pc:sldMk cId="0" sldId="260"/>
            <ac:grpSpMk id="360" creationId="{00000000-0000-0000-0000-000000000000}"/>
          </ac:grpSpMkLst>
        </pc:grpChg>
        <pc:grpChg chg="del">
          <ac:chgData name="Keertana Madan" userId="2d1457c4-c4f2-483f-bdfb-6d2b6e6f88c2" providerId="ADAL" clId="{2F66D558-45CA-46CD-B36B-684CE6F853D1}" dt="2024-03-31T19:51:01.954" v="644" actId="478"/>
          <ac:grpSpMkLst>
            <pc:docMk/>
            <pc:sldMk cId="0" sldId="260"/>
            <ac:grpSpMk id="366" creationId="{00000000-0000-0000-0000-000000000000}"/>
          </ac:grpSpMkLst>
        </pc:grpChg>
        <pc:grpChg chg="mod topLvl">
          <ac:chgData name="Keertana Madan" userId="2d1457c4-c4f2-483f-bdfb-6d2b6e6f88c2" providerId="ADAL" clId="{2F66D558-45CA-46CD-B36B-684CE6F853D1}" dt="2024-03-31T20:58:47.616" v="1278" actId="164"/>
          <ac:grpSpMkLst>
            <pc:docMk/>
            <pc:sldMk cId="0" sldId="260"/>
            <ac:grpSpMk id="369" creationId="{00000000-0000-0000-0000-000000000000}"/>
          </ac:grpSpMkLst>
        </pc:grpChg>
        <pc:grpChg chg="mod topLvl">
          <ac:chgData name="Keertana Madan" userId="2d1457c4-c4f2-483f-bdfb-6d2b6e6f88c2" providerId="ADAL" clId="{2F66D558-45CA-46CD-B36B-684CE6F853D1}" dt="2024-03-31T20:58:47.616" v="1278" actId="164"/>
          <ac:grpSpMkLst>
            <pc:docMk/>
            <pc:sldMk cId="0" sldId="260"/>
            <ac:grpSpMk id="376" creationId="{00000000-0000-0000-0000-000000000000}"/>
          </ac:grpSpMkLst>
        </pc:grpChg>
        <pc:grpChg chg="mod topLvl">
          <ac:chgData name="Keertana Madan" userId="2d1457c4-c4f2-483f-bdfb-6d2b6e6f88c2" providerId="ADAL" clId="{2F66D558-45CA-46CD-B36B-684CE6F853D1}" dt="2024-03-31T20:58:47.616" v="1278" actId="164"/>
          <ac:grpSpMkLst>
            <pc:docMk/>
            <pc:sldMk cId="0" sldId="260"/>
            <ac:grpSpMk id="383" creationId="{00000000-0000-0000-0000-000000000000}"/>
          </ac:grpSpMkLst>
        </pc:grpChg>
        <pc:grpChg chg="del mod">
          <ac:chgData name="Keertana Madan" userId="2d1457c4-c4f2-483f-bdfb-6d2b6e6f88c2" providerId="ADAL" clId="{2F66D558-45CA-46CD-B36B-684CE6F853D1}" dt="2024-03-31T20:58:31.437" v="1275" actId="478"/>
          <ac:grpSpMkLst>
            <pc:docMk/>
            <pc:sldMk cId="0" sldId="260"/>
            <ac:grpSpMk id="389" creationId="{00000000-0000-0000-0000-000000000000}"/>
          </ac:grpSpMkLst>
        </pc:grpChg>
        <pc:picChg chg="add mod">
          <ac:chgData name="Keertana Madan" userId="2d1457c4-c4f2-483f-bdfb-6d2b6e6f88c2" providerId="ADAL" clId="{2F66D558-45CA-46CD-B36B-684CE6F853D1}" dt="2024-03-31T19:48:14.044" v="598"/>
          <ac:picMkLst>
            <pc:docMk/>
            <pc:sldMk cId="0" sldId="260"/>
            <ac:picMk id="4" creationId="{CBB26C71-71B7-6E06-08D8-D3D5A188056D}"/>
          </ac:picMkLst>
        </pc:picChg>
      </pc:sldChg>
      <pc:sldChg chg="mod ord modShow">
        <pc:chgData name="Keertana Madan" userId="2d1457c4-c4f2-483f-bdfb-6d2b6e6f88c2" providerId="ADAL" clId="{2F66D558-45CA-46CD-B36B-684CE6F853D1}" dt="2024-04-01T20:25:45.960" v="2854" actId="729"/>
        <pc:sldMkLst>
          <pc:docMk/>
          <pc:sldMk cId="3743599905" sldId="262"/>
        </pc:sldMkLst>
      </pc:sldChg>
      <pc:sldChg chg="mod ord modShow">
        <pc:chgData name="Keertana Madan" userId="2d1457c4-c4f2-483f-bdfb-6d2b6e6f88c2" providerId="ADAL" clId="{2F66D558-45CA-46CD-B36B-684CE6F853D1}" dt="2024-04-01T20:25:45.960" v="2854" actId="729"/>
        <pc:sldMkLst>
          <pc:docMk/>
          <pc:sldMk cId="1951669153" sldId="263"/>
        </pc:sldMkLst>
      </pc:sldChg>
      <pc:sldChg chg="mod ord modShow">
        <pc:chgData name="Keertana Madan" userId="2d1457c4-c4f2-483f-bdfb-6d2b6e6f88c2" providerId="ADAL" clId="{2F66D558-45CA-46CD-B36B-684CE6F853D1}" dt="2024-04-01T20:25:45.960" v="2854" actId="729"/>
        <pc:sldMkLst>
          <pc:docMk/>
          <pc:sldMk cId="3154321272" sldId="266"/>
        </pc:sldMkLst>
      </pc:sldChg>
      <pc:sldChg chg="addSp delSp modSp add del mod">
        <pc:chgData name="Keertana Madan" userId="2d1457c4-c4f2-483f-bdfb-6d2b6e6f88c2" providerId="ADAL" clId="{2F66D558-45CA-46CD-B36B-684CE6F853D1}" dt="2024-03-31T19:08:29.720" v="398" actId="47"/>
        <pc:sldMkLst>
          <pc:docMk/>
          <pc:sldMk cId="0" sldId="278"/>
        </pc:sldMkLst>
        <pc:spChg chg="add del mod">
          <ac:chgData name="Keertana Madan" userId="2d1457c4-c4f2-483f-bdfb-6d2b6e6f88c2" providerId="ADAL" clId="{2F66D558-45CA-46CD-B36B-684CE6F853D1}" dt="2024-03-30T21:47:32.506" v="248" actId="478"/>
          <ac:spMkLst>
            <pc:docMk/>
            <pc:sldMk cId="0" sldId="278"/>
            <ac:spMk id="3" creationId="{EE8600B2-CC01-69D2-C156-2C5014D34F7F}"/>
          </ac:spMkLst>
        </pc:spChg>
        <pc:spChg chg="add del mod">
          <ac:chgData name="Keertana Madan" userId="2d1457c4-c4f2-483f-bdfb-6d2b6e6f88c2" providerId="ADAL" clId="{2F66D558-45CA-46CD-B36B-684CE6F853D1}" dt="2024-03-31T19:06:53.822" v="385" actId="478"/>
          <ac:spMkLst>
            <pc:docMk/>
            <pc:sldMk cId="0" sldId="278"/>
            <ac:spMk id="4" creationId="{05563ED1-140D-C18A-0E0B-AE6AAC0E499A}"/>
          </ac:spMkLst>
        </pc:spChg>
        <pc:spChg chg="add mod">
          <ac:chgData name="Keertana Madan" userId="2d1457c4-c4f2-483f-bdfb-6d2b6e6f88c2" providerId="ADAL" clId="{2F66D558-45CA-46CD-B36B-684CE6F853D1}" dt="2024-03-31T19:06:55.329" v="386"/>
          <ac:spMkLst>
            <pc:docMk/>
            <pc:sldMk cId="0" sldId="278"/>
            <ac:spMk id="5" creationId="{0BE093DA-D451-AA54-62A1-5521691544E2}"/>
          </ac:spMkLst>
        </pc:spChg>
        <pc:spChg chg="del">
          <ac:chgData name="Keertana Madan" userId="2d1457c4-c4f2-483f-bdfb-6d2b6e6f88c2" providerId="ADAL" clId="{2F66D558-45CA-46CD-B36B-684CE6F853D1}" dt="2024-03-30T21:47:29.894" v="247" actId="478"/>
          <ac:spMkLst>
            <pc:docMk/>
            <pc:sldMk cId="0" sldId="278"/>
            <ac:spMk id="998" creationId="{00000000-0000-0000-0000-000000000000}"/>
          </ac:spMkLst>
        </pc:spChg>
        <pc:grpChg chg="del">
          <ac:chgData name="Keertana Madan" userId="2d1457c4-c4f2-483f-bdfb-6d2b6e6f88c2" providerId="ADAL" clId="{2F66D558-45CA-46CD-B36B-684CE6F853D1}" dt="2024-03-30T21:47:35.607" v="249" actId="478"/>
          <ac:grpSpMkLst>
            <pc:docMk/>
            <pc:sldMk cId="0" sldId="278"/>
            <ac:grpSpMk id="1003" creationId="{00000000-0000-0000-0000-000000000000}"/>
          </ac:grpSpMkLst>
        </pc:grpChg>
        <pc:picChg chg="add mod">
          <ac:chgData name="Keertana Madan" userId="2d1457c4-c4f2-483f-bdfb-6d2b6e6f88c2" providerId="ADAL" clId="{2F66D558-45CA-46CD-B36B-684CE6F853D1}" dt="2024-03-31T19:06:55.329" v="386"/>
          <ac:picMkLst>
            <pc:docMk/>
            <pc:sldMk cId="0" sldId="278"/>
            <ac:picMk id="6" creationId="{945A142C-513B-9C54-A7A3-3C74AFF77782}"/>
          </ac:picMkLst>
        </pc:picChg>
        <pc:cxnChg chg="del mod">
          <ac:chgData name="Keertana Madan" userId="2d1457c4-c4f2-483f-bdfb-6d2b6e6f88c2" providerId="ADAL" clId="{2F66D558-45CA-46CD-B36B-684CE6F853D1}" dt="2024-03-31T19:08:23.582" v="397" actId="478"/>
          <ac:cxnSpMkLst>
            <pc:docMk/>
            <pc:sldMk cId="0" sldId="278"/>
            <ac:cxnSpMk id="1014" creationId="{00000000-0000-0000-0000-000000000000}"/>
          </ac:cxnSpMkLst>
        </pc:cxnChg>
      </pc:sldChg>
      <pc:sldChg chg="mod ord modShow">
        <pc:chgData name="Keertana Madan" userId="2d1457c4-c4f2-483f-bdfb-6d2b6e6f88c2" providerId="ADAL" clId="{2F66D558-45CA-46CD-B36B-684CE6F853D1}" dt="2024-04-01T20:25:45.960" v="2854" actId="729"/>
        <pc:sldMkLst>
          <pc:docMk/>
          <pc:sldMk cId="2238092564" sldId="279"/>
        </pc:sldMkLst>
      </pc:sldChg>
      <pc:sldChg chg="mod ord modShow">
        <pc:chgData name="Keertana Madan" userId="2d1457c4-c4f2-483f-bdfb-6d2b6e6f88c2" providerId="ADAL" clId="{2F66D558-45CA-46CD-B36B-684CE6F853D1}" dt="2024-04-01T20:25:45.960" v="2854" actId="729"/>
        <pc:sldMkLst>
          <pc:docMk/>
          <pc:sldMk cId="2569992584" sldId="280"/>
        </pc:sldMkLst>
      </pc:sldChg>
      <pc:sldChg chg="del">
        <pc:chgData name="Keertana Madan" userId="2d1457c4-c4f2-483f-bdfb-6d2b6e6f88c2" providerId="ADAL" clId="{2F66D558-45CA-46CD-B36B-684CE6F853D1}" dt="2024-03-30T21:13:11.547" v="0" actId="47"/>
        <pc:sldMkLst>
          <pc:docMk/>
          <pc:sldMk cId="3038049627" sldId="281"/>
        </pc:sldMkLst>
      </pc:sldChg>
      <pc:sldChg chg="mod ord modShow">
        <pc:chgData name="Keertana Madan" userId="2d1457c4-c4f2-483f-bdfb-6d2b6e6f88c2" providerId="ADAL" clId="{2F66D558-45CA-46CD-B36B-684CE6F853D1}" dt="2024-04-01T20:25:45.960" v="2854" actId="729"/>
        <pc:sldMkLst>
          <pc:docMk/>
          <pc:sldMk cId="4197955215" sldId="284"/>
        </pc:sldMkLst>
      </pc:sldChg>
      <pc:sldChg chg="mod ord modShow">
        <pc:chgData name="Keertana Madan" userId="2d1457c4-c4f2-483f-bdfb-6d2b6e6f88c2" providerId="ADAL" clId="{2F66D558-45CA-46CD-B36B-684CE6F853D1}" dt="2024-04-01T20:25:45.960" v="2854" actId="729"/>
        <pc:sldMkLst>
          <pc:docMk/>
          <pc:sldMk cId="609235597" sldId="287"/>
        </pc:sldMkLst>
      </pc:sldChg>
      <pc:sldChg chg="modSp mod ord modShow">
        <pc:chgData name="Keertana Madan" userId="2d1457c4-c4f2-483f-bdfb-6d2b6e6f88c2" providerId="ADAL" clId="{2F66D558-45CA-46CD-B36B-684CE6F853D1}" dt="2024-04-01T20:25:45.960" v="2854" actId="729"/>
        <pc:sldMkLst>
          <pc:docMk/>
          <pc:sldMk cId="3836485395" sldId="289"/>
        </pc:sldMkLst>
        <pc:spChg chg="mod">
          <ac:chgData name="Keertana Madan" userId="2d1457c4-c4f2-483f-bdfb-6d2b6e6f88c2" providerId="ADAL" clId="{2F66D558-45CA-46CD-B36B-684CE6F853D1}" dt="2024-03-30T21:17:38.976" v="120" actId="20577"/>
          <ac:spMkLst>
            <pc:docMk/>
            <pc:sldMk cId="3836485395" sldId="289"/>
            <ac:spMk id="2" creationId="{03655DC1-977A-A249-DC39-6E10A0290960}"/>
          </ac:spMkLst>
        </pc:spChg>
      </pc:sldChg>
      <pc:sldChg chg="mod ord modShow">
        <pc:chgData name="Keertana Madan" userId="2d1457c4-c4f2-483f-bdfb-6d2b6e6f88c2" providerId="ADAL" clId="{2F66D558-45CA-46CD-B36B-684CE6F853D1}" dt="2024-04-01T20:25:45.960" v="2854" actId="729"/>
        <pc:sldMkLst>
          <pc:docMk/>
          <pc:sldMk cId="3460478060" sldId="290"/>
        </pc:sldMkLst>
      </pc:sldChg>
      <pc:sldChg chg="mod ord modShow">
        <pc:chgData name="Keertana Madan" userId="2d1457c4-c4f2-483f-bdfb-6d2b6e6f88c2" providerId="ADAL" clId="{2F66D558-45CA-46CD-B36B-684CE6F853D1}" dt="2024-04-01T20:25:45.960" v="2854" actId="729"/>
        <pc:sldMkLst>
          <pc:docMk/>
          <pc:sldMk cId="3235931447" sldId="291"/>
        </pc:sldMkLst>
      </pc:sldChg>
      <pc:sldChg chg="addSp delSp modSp mod ord modShow">
        <pc:chgData name="Keertana Madan" userId="2d1457c4-c4f2-483f-bdfb-6d2b6e6f88c2" providerId="ADAL" clId="{2F66D558-45CA-46CD-B36B-684CE6F853D1}" dt="2024-04-01T20:25:45.960" v="2854" actId="729"/>
        <pc:sldMkLst>
          <pc:docMk/>
          <pc:sldMk cId="1202526109" sldId="292"/>
        </pc:sldMkLst>
        <pc:spChg chg="mod topLvl">
          <ac:chgData name="Keertana Madan" userId="2d1457c4-c4f2-483f-bdfb-6d2b6e6f88c2" providerId="ADAL" clId="{2F66D558-45CA-46CD-B36B-684CE6F853D1}" dt="2024-03-31T19:12:06.876" v="450" actId="338"/>
          <ac:spMkLst>
            <pc:docMk/>
            <pc:sldMk cId="1202526109" sldId="292"/>
            <ac:spMk id="12" creationId="{684A83F0-1523-3E27-D9A4-BCD074C3BB5D}"/>
          </ac:spMkLst>
        </pc:spChg>
        <pc:spChg chg="mod topLvl">
          <ac:chgData name="Keertana Madan" userId="2d1457c4-c4f2-483f-bdfb-6d2b6e6f88c2" providerId="ADAL" clId="{2F66D558-45CA-46CD-B36B-684CE6F853D1}" dt="2024-03-31T19:12:06.876" v="450" actId="338"/>
          <ac:spMkLst>
            <pc:docMk/>
            <pc:sldMk cId="1202526109" sldId="292"/>
            <ac:spMk id="14" creationId="{129E4974-7EC2-5E78-7062-93CEBFC41AF2}"/>
          </ac:spMkLst>
        </pc:spChg>
        <pc:grpChg chg="add mod">
          <ac:chgData name="Keertana Madan" userId="2d1457c4-c4f2-483f-bdfb-6d2b6e6f88c2" providerId="ADAL" clId="{2F66D558-45CA-46CD-B36B-684CE6F853D1}" dt="2024-03-31T19:12:06.876" v="450" actId="338"/>
          <ac:grpSpMkLst>
            <pc:docMk/>
            <pc:sldMk cId="1202526109" sldId="292"/>
            <ac:grpSpMk id="4" creationId="{79254E89-5157-234F-37C8-0913706440B7}"/>
          </ac:grpSpMkLst>
        </pc:grpChg>
        <pc:grpChg chg="add mod">
          <ac:chgData name="Keertana Madan" userId="2d1457c4-c4f2-483f-bdfb-6d2b6e6f88c2" providerId="ADAL" clId="{2F66D558-45CA-46CD-B36B-684CE6F853D1}" dt="2024-03-31T19:12:06.876" v="450" actId="338"/>
          <ac:grpSpMkLst>
            <pc:docMk/>
            <pc:sldMk cId="1202526109" sldId="292"/>
            <ac:grpSpMk id="7" creationId="{02C55545-ABCF-6CEE-134B-F1DD8A5311C6}"/>
          </ac:grpSpMkLst>
        </pc:grpChg>
        <pc:grpChg chg="del">
          <ac:chgData name="Keertana Madan" userId="2d1457c4-c4f2-483f-bdfb-6d2b6e6f88c2" providerId="ADAL" clId="{2F66D558-45CA-46CD-B36B-684CE6F853D1}" dt="2024-03-31T19:11:31.238" v="449" actId="165"/>
          <ac:grpSpMkLst>
            <pc:docMk/>
            <pc:sldMk cId="1202526109" sldId="292"/>
            <ac:grpSpMk id="15" creationId="{BA5A93CD-6D24-6F0E-018D-6A945635F2EF}"/>
          </ac:grpSpMkLst>
        </pc:grpChg>
        <pc:grpChg chg="del">
          <ac:chgData name="Keertana Madan" userId="2d1457c4-c4f2-483f-bdfb-6d2b6e6f88c2" providerId="ADAL" clId="{2F66D558-45CA-46CD-B36B-684CE6F853D1}" dt="2024-03-31T19:11:31.238" v="449" actId="165"/>
          <ac:grpSpMkLst>
            <pc:docMk/>
            <pc:sldMk cId="1202526109" sldId="292"/>
            <ac:grpSpMk id="16" creationId="{DEAC453B-CCF0-D5A2-A9D8-4B50B152DE27}"/>
          </ac:grpSpMkLst>
        </pc:grpChg>
        <pc:picChg chg="mod topLvl">
          <ac:chgData name="Keertana Madan" userId="2d1457c4-c4f2-483f-bdfb-6d2b6e6f88c2" providerId="ADAL" clId="{2F66D558-45CA-46CD-B36B-684CE6F853D1}" dt="2024-03-31T19:12:06.876" v="450" actId="338"/>
          <ac:picMkLst>
            <pc:docMk/>
            <pc:sldMk cId="1202526109" sldId="292"/>
            <ac:picMk id="1026" creationId="{EC536BA3-F96A-BCDE-3BDF-7036C912D5BD}"/>
          </ac:picMkLst>
        </pc:picChg>
        <pc:picChg chg="mod topLvl">
          <ac:chgData name="Keertana Madan" userId="2d1457c4-c4f2-483f-bdfb-6d2b6e6f88c2" providerId="ADAL" clId="{2F66D558-45CA-46CD-B36B-684CE6F853D1}" dt="2024-03-31T19:12:06.876" v="450" actId="338"/>
          <ac:picMkLst>
            <pc:docMk/>
            <pc:sldMk cId="1202526109" sldId="292"/>
            <ac:picMk id="1028" creationId="{CCDED987-7A7A-23EB-99C4-E51293D7AD29}"/>
          </ac:picMkLst>
        </pc:picChg>
      </pc:sldChg>
      <pc:sldChg chg="mod ord modShow">
        <pc:chgData name="Keertana Madan" userId="2d1457c4-c4f2-483f-bdfb-6d2b6e6f88c2" providerId="ADAL" clId="{2F66D558-45CA-46CD-B36B-684CE6F853D1}" dt="2024-04-01T20:25:45.960" v="2854" actId="729"/>
        <pc:sldMkLst>
          <pc:docMk/>
          <pc:sldMk cId="1523805898" sldId="295"/>
        </pc:sldMkLst>
      </pc:sldChg>
      <pc:sldChg chg="mod ord modShow">
        <pc:chgData name="Keertana Madan" userId="2d1457c4-c4f2-483f-bdfb-6d2b6e6f88c2" providerId="ADAL" clId="{2F66D558-45CA-46CD-B36B-684CE6F853D1}" dt="2024-04-01T20:25:45.960" v="2854" actId="729"/>
        <pc:sldMkLst>
          <pc:docMk/>
          <pc:sldMk cId="3917127435" sldId="296"/>
        </pc:sldMkLst>
      </pc:sldChg>
      <pc:sldChg chg="mod ord modShow">
        <pc:chgData name="Keertana Madan" userId="2d1457c4-c4f2-483f-bdfb-6d2b6e6f88c2" providerId="ADAL" clId="{2F66D558-45CA-46CD-B36B-684CE6F853D1}" dt="2024-04-01T20:25:45.960" v="2854" actId="729"/>
        <pc:sldMkLst>
          <pc:docMk/>
          <pc:sldMk cId="3025629944" sldId="297"/>
        </pc:sldMkLst>
      </pc:sldChg>
      <pc:sldChg chg="mod ord modShow">
        <pc:chgData name="Keertana Madan" userId="2d1457c4-c4f2-483f-bdfb-6d2b6e6f88c2" providerId="ADAL" clId="{2F66D558-45CA-46CD-B36B-684CE6F853D1}" dt="2024-04-01T20:25:45.960" v="2854" actId="729"/>
        <pc:sldMkLst>
          <pc:docMk/>
          <pc:sldMk cId="1834497126" sldId="298"/>
        </pc:sldMkLst>
      </pc:sldChg>
      <pc:sldChg chg="mod ord modShow">
        <pc:chgData name="Keertana Madan" userId="2d1457c4-c4f2-483f-bdfb-6d2b6e6f88c2" providerId="ADAL" clId="{2F66D558-45CA-46CD-B36B-684CE6F853D1}" dt="2024-04-01T20:25:45.960" v="2854" actId="729"/>
        <pc:sldMkLst>
          <pc:docMk/>
          <pc:sldMk cId="1677179760" sldId="299"/>
        </pc:sldMkLst>
      </pc:sldChg>
      <pc:sldChg chg="mod ord modShow">
        <pc:chgData name="Keertana Madan" userId="2d1457c4-c4f2-483f-bdfb-6d2b6e6f88c2" providerId="ADAL" clId="{2F66D558-45CA-46CD-B36B-684CE6F853D1}" dt="2024-04-01T20:25:45.960" v="2854" actId="729"/>
        <pc:sldMkLst>
          <pc:docMk/>
          <pc:sldMk cId="2009669433" sldId="300"/>
        </pc:sldMkLst>
      </pc:sldChg>
      <pc:sldChg chg="addSp modSp mod ord modShow">
        <pc:chgData name="Keertana Madan" userId="2d1457c4-c4f2-483f-bdfb-6d2b6e6f88c2" providerId="ADAL" clId="{2F66D558-45CA-46CD-B36B-684CE6F853D1}" dt="2024-04-01T20:25:45.960" v="2854" actId="729"/>
        <pc:sldMkLst>
          <pc:docMk/>
          <pc:sldMk cId="683617785" sldId="301"/>
        </pc:sldMkLst>
        <pc:spChg chg="mod">
          <ac:chgData name="Keertana Madan" userId="2d1457c4-c4f2-483f-bdfb-6d2b6e6f88c2" providerId="ADAL" clId="{2F66D558-45CA-46CD-B36B-684CE6F853D1}" dt="2024-04-01T19:46:55.466" v="2408" actId="20577"/>
          <ac:spMkLst>
            <pc:docMk/>
            <pc:sldMk cId="683617785" sldId="301"/>
            <ac:spMk id="4" creationId="{138FBB13-84E1-DB32-ABAB-BFE180F01A07}"/>
          </ac:spMkLst>
        </pc:spChg>
        <pc:spChg chg="mod">
          <ac:chgData name="Keertana Madan" userId="2d1457c4-c4f2-483f-bdfb-6d2b6e6f88c2" providerId="ADAL" clId="{2F66D558-45CA-46CD-B36B-684CE6F853D1}" dt="2024-04-01T20:00:32.599" v="2486"/>
          <ac:spMkLst>
            <pc:docMk/>
            <pc:sldMk cId="683617785" sldId="301"/>
            <ac:spMk id="11" creationId="{EA5E4E95-30EA-CD95-CB39-27AAAA8FF6CF}"/>
          </ac:spMkLst>
        </pc:spChg>
        <pc:spChg chg="mod">
          <ac:chgData name="Keertana Madan" userId="2d1457c4-c4f2-483f-bdfb-6d2b6e6f88c2" providerId="ADAL" clId="{2F66D558-45CA-46CD-B36B-684CE6F853D1}" dt="2024-04-01T20:00:32.599" v="2486"/>
          <ac:spMkLst>
            <pc:docMk/>
            <pc:sldMk cId="683617785" sldId="301"/>
            <ac:spMk id="12" creationId="{CA1ABEE9-9D3F-AC95-1B1C-7A732C44A28F}"/>
          </ac:spMkLst>
        </pc:spChg>
        <pc:spChg chg="mod">
          <ac:chgData name="Keertana Madan" userId="2d1457c4-c4f2-483f-bdfb-6d2b6e6f88c2" providerId="ADAL" clId="{2F66D558-45CA-46CD-B36B-684CE6F853D1}" dt="2024-04-01T20:00:32.599" v="2486"/>
          <ac:spMkLst>
            <pc:docMk/>
            <pc:sldMk cId="683617785" sldId="301"/>
            <ac:spMk id="13" creationId="{A46339A2-48EE-D64B-ACD3-6BBFF2C228AD}"/>
          </ac:spMkLst>
        </pc:spChg>
        <pc:spChg chg="mod">
          <ac:chgData name="Keertana Madan" userId="2d1457c4-c4f2-483f-bdfb-6d2b6e6f88c2" providerId="ADAL" clId="{2F66D558-45CA-46CD-B36B-684CE6F853D1}" dt="2024-04-01T20:00:32.599" v="2486"/>
          <ac:spMkLst>
            <pc:docMk/>
            <pc:sldMk cId="683617785" sldId="301"/>
            <ac:spMk id="14" creationId="{419B49C2-DC97-1CE4-FA24-A8AC71826A7E}"/>
          </ac:spMkLst>
        </pc:spChg>
        <pc:spChg chg="mod">
          <ac:chgData name="Keertana Madan" userId="2d1457c4-c4f2-483f-bdfb-6d2b6e6f88c2" providerId="ADAL" clId="{2F66D558-45CA-46CD-B36B-684CE6F853D1}" dt="2024-04-01T20:00:32.599" v="2486"/>
          <ac:spMkLst>
            <pc:docMk/>
            <pc:sldMk cId="683617785" sldId="301"/>
            <ac:spMk id="15" creationId="{F259D621-DC7F-4ABF-BF2D-8118554E138B}"/>
          </ac:spMkLst>
        </pc:spChg>
        <pc:grpChg chg="add mod">
          <ac:chgData name="Keertana Madan" userId="2d1457c4-c4f2-483f-bdfb-6d2b6e6f88c2" providerId="ADAL" clId="{2F66D558-45CA-46CD-B36B-684CE6F853D1}" dt="2024-04-01T20:00:32.599" v="2486"/>
          <ac:grpSpMkLst>
            <pc:docMk/>
            <pc:sldMk cId="683617785" sldId="301"/>
            <ac:grpSpMk id="3" creationId="{B2FBB386-D6AB-2702-8F59-B5E08B3B1BA9}"/>
          </ac:grpSpMkLst>
        </pc:grpChg>
        <pc:grpChg chg="mod">
          <ac:chgData name="Keertana Madan" userId="2d1457c4-c4f2-483f-bdfb-6d2b6e6f88c2" providerId="ADAL" clId="{2F66D558-45CA-46CD-B36B-684CE6F853D1}" dt="2024-04-01T20:00:32.599" v="2486"/>
          <ac:grpSpMkLst>
            <pc:docMk/>
            <pc:sldMk cId="683617785" sldId="301"/>
            <ac:grpSpMk id="9" creationId="{40875B8E-1F31-9CA4-15B4-12E340745F8C}"/>
          </ac:grpSpMkLst>
        </pc:grpChg>
        <pc:grpChg chg="mod">
          <ac:chgData name="Keertana Madan" userId="2d1457c4-c4f2-483f-bdfb-6d2b6e6f88c2" providerId="ADAL" clId="{2F66D558-45CA-46CD-B36B-684CE6F853D1}" dt="2024-04-01T20:00:32.599" v="2486"/>
          <ac:grpSpMkLst>
            <pc:docMk/>
            <pc:sldMk cId="683617785" sldId="301"/>
            <ac:grpSpMk id="10" creationId="{B083FFE0-110C-1410-4829-F902533E17B5}"/>
          </ac:grpSpMkLst>
        </pc:grpChg>
        <pc:cxnChg chg="mod">
          <ac:chgData name="Keertana Madan" userId="2d1457c4-c4f2-483f-bdfb-6d2b6e6f88c2" providerId="ADAL" clId="{2F66D558-45CA-46CD-B36B-684CE6F853D1}" dt="2024-04-01T20:00:32.599" v="2486"/>
          <ac:cxnSpMkLst>
            <pc:docMk/>
            <pc:sldMk cId="683617785" sldId="301"/>
            <ac:cxnSpMk id="8" creationId="{C65A1925-6D84-582F-4829-59A162AB4BDD}"/>
          </ac:cxnSpMkLst>
        </pc:cxnChg>
      </pc:sldChg>
      <pc:sldChg chg="delSp modSp mod">
        <pc:chgData name="Keertana Madan" userId="2d1457c4-c4f2-483f-bdfb-6d2b6e6f88c2" providerId="ADAL" clId="{2F66D558-45CA-46CD-B36B-684CE6F853D1}" dt="2024-04-01T20:21:02.526" v="2841" actId="478"/>
        <pc:sldMkLst>
          <pc:docMk/>
          <pc:sldMk cId="1889380137" sldId="302"/>
        </pc:sldMkLst>
        <pc:spChg chg="mod">
          <ac:chgData name="Keertana Madan" userId="2d1457c4-c4f2-483f-bdfb-6d2b6e6f88c2" providerId="ADAL" clId="{2F66D558-45CA-46CD-B36B-684CE6F853D1}" dt="2024-03-31T21:03:42.552" v="1307" actId="13822"/>
          <ac:spMkLst>
            <pc:docMk/>
            <pc:sldMk cId="1889380137" sldId="302"/>
            <ac:spMk id="2" creationId="{F26CC019-C29D-A024-AB19-5C74C904EB36}"/>
          </ac:spMkLst>
        </pc:spChg>
        <pc:spChg chg="del">
          <ac:chgData name="Keertana Madan" userId="2d1457c4-c4f2-483f-bdfb-6d2b6e6f88c2" providerId="ADAL" clId="{2F66D558-45CA-46CD-B36B-684CE6F853D1}" dt="2024-04-01T20:21:02.526" v="2841" actId="478"/>
          <ac:spMkLst>
            <pc:docMk/>
            <pc:sldMk cId="1889380137" sldId="302"/>
            <ac:spMk id="5" creationId="{F9EA5E3D-57FF-CC4E-604A-1D351EFDEFE4}"/>
          </ac:spMkLst>
        </pc:spChg>
        <pc:spChg chg="mod">
          <ac:chgData name="Keertana Madan" userId="2d1457c4-c4f2-483f-bdfb-6d2b6e6f88c2" providerId="ADAL" clId="{2F66D558-45CA-46CD-B36B-684CE6F853D1}" dt="2024-03-31T21:03:55.929" v="1308" actId="13822"/>
          <ac:spMkLst>
            <pc:docMk/>
            <pc:sldMk cId="1889380137" sldId="302"/>
            <ac:spMk id="24" creationId="{1C748610-F559-26B8-A6F0-2F22842518B6}"/>
          </ac:spMkLst>
        </pc:spChg>
        <pc:picChg chg="mod">
          <ac:chgData name="Keertana Madan" userId="2d1457c4-c4f2-483f-bdfb-6d2b6e6f88c2" providerId="ADAL" clId="{2F66D558-45CA-46CD-B36B-684CE6F853D1}" dt="2024-03-31T21:03:05.261" v="1302"/>
          <ac:picMkLst>
            <pc:docMk/>
            <pc:sldMk cId="1889380137" sldId="302"/>
            <ac:picMk id="8" creationId="{6A2FC7C1-DB22-1235-D354-7AF2D1CED09C}"/>
          </ac:picMkLst>
        </pc:picChg>
        <pc:picChg chg="mod">
          <ac:chgData name="Keertana Madan" userId="2d1457c4-c4f2-483f-bdfb-6d2b6e6f88c2" providerId="ADAL" clId="{2F66D558-45CA-46CD-B36B-684CE6F853D1}" dt="2024-03-31T21:03:21.172" v="1304"/>
          <ac:picMkLst>
            <pc:docMk/>
            <pc:sldMk cId="1889380137" sldId="302"/>
            <ac:picMk id="22" creationId="{C0292492-27ED-DB99-A23D-03E83636BDAD}"/>
          </ac:picMkLst>
        </pc:picChg>
        <pc:picChg chg="mod">
          <ac:chgData name="Keertana Madan" userId="2d1457c4-c4f2-483f-bdfb-6d2b6e6f88c2" providerId="ADAL" clId="{2F66D558-45CA-46CD-B36B-684CE6F853D1}" dt="2024-03-31T21:03:26.320" v="1305"/>
          <ac:picMkLst>
            <pc:docMk/>
            <pc:sldMk cId="1889380137" sldId="302"/>
            <ac:picMk id="26" creationId="{2BB4B987-A8B0-ED78-C20B-B0F339E84340}"/>
          </ac:picMkLst>
        </pc:picChg>
        <pc:picChg chg="mod">
          <ac:chgData name="Keertana Madan" userId="2d1457c4-c4f2-483f-bdfb-6d2b6e6f88c2" providerId="ADAL" clId="{2F66D558-45CA-46CD-B36B-684CE6F853D1}" dt="2024-03-31T21:03:11.606" v="1303"/>
          <ac:picMkLst>
            <pc:docMk/>
            <pc:sldMk cId="1889380137" sldId="302"/>
            <ac:picMk id="30" creationId="{79666A1E-EA17-88C1-D65E-8550E1386B42}"/>
          </ac:picMkLst>
        </pc:picChg>
        <pc:picChg chg="mod">
          <ac:chgData name="Keertana Madan" userId="2d1457c4-c4f2-483f-bdfb-6d2b6e6f88c2" providerId="ADAL" clId="{2F66D558-45CA-46CD-B36B-684CE6F853D1}" dt="2024-03-31T21:03:32.083" v="1306"/>
          <ac:picMkLst>
            <pc:docMk/>
            <pc:sldMk cId="1889380137" sldId="302"/>
            <ac:picMk id="33" creationId="{9F0AE7EF-01FE-ACF8-96D7-DBFF6B942EC4}"/>
          </ac:picMkLst>
        </pc:picChg>
      </pc:sldChg>
      <pc:sldChg chg="modSp del mod">
        <pc:chgData name="Keertana Madan" userId="2d1457c4-c4f2-483f-bdfb-6d2b6e6f88c2" providerId="ADAL" clId="{2F66D558-45CA-46CD-B36B-684CE6F853D1}" dt="2024-03-30T21:17:20.312" v="103" actId="47"/>
        <pc:sldMkLst>
          <pc:docMk/>
          <pc:sldMk cId="2062264318" sldId="302"/>
        </pc:sldMkLst>
        <pc:spChg chg="mod">
          <ac:chgData name="Keertana Madan" userId="2d1457c4-c4f2-483f-bdfb-6d2b6e6f88c2" providerId="ADAL" clId="{2F66D558-45CA-46CD-B36B-684CE6F853D1}" dt="2024-03-30T21:13:20.081" v="9" actId="20577"/>
          <ac:spMkLst>
            <pc:docMk/>
            <pc:sldMk cId="2062264318" sldId="302"/>
            <ac:spMk id="2" creationId="{FE294DFF-FEC0-0C48-A972-9E4ED3BA9D6E}"/>
          </ac:spMkLst>
        </pc:spChg>
      </pc:sldChg>
      <pc:sldChg chg="delSp mod">
        <pc:chgData name="Keertana Madan" userId="2d1457c4-c4f2-483f-bdfb-6d2b6e6f88c2" providerId="ADAL" clId="{2F66D558-45CA-46CD-B36B-684CE6F853D1}" dt="2024-04-01T20:21:05.530" v="2842" actId="478"/>
        <pc:sldMkLst>
          <pc:docMk/>
          <pc:sldMk cId="2145408171" sldId="303"/>
        </pc:sldMkLst>
        <pc:spChg chg="del">
          <ac:chgData name="Keertana Madan" userId="2d1457c4-c4f2-483f-bdfb-6d2b6e6f88c2" providerId="ADAL" clId="{2F66D558-45CA-46CD-B36B-684CE6F853D1}" dt="2024-04-01T20:21:05.530" v="2842" actId="478"/>
          <ac:spMkLst>
            <pc:docMk/>
            <pc:sldMk cId="2145408171" sldId="303"/>
            <ac:spMk id="5" creationId="{F9EA5E3D-57FF-CC4E-604A-1D351EFDEFE4}"/>
          </ac:spMkLst>
        </pc:spChg>
      </pc:sldChg>
      <pc:sldChg chg="delSp mod">
        <pc:chgData name="Keertana Madan" userId="2d1457c4-c4f2-483f-bdfb-6d2b6e6f88c2" providerId="ADAL" clId="{2F66D558-45CA-46CD-B36B-684CE6F853D1}" dt="2024-04-01T20:21:07.970" v="2843" actId="478"/>
        <pc:sldMkLst>
          <pc:docMk/>
          <pc:sldMk cId="1522806340" sldId="304"/>
        </pc:sldMkLst>
        <pc:spChg chg="del">
          <ac:chgData name="Keertana Madan" userId="2d1457c4-c4f2-483f-bdfb-6d2b6e6f88c2" providerId="ADAL" clId="{2F66D558-45CA-46CD-B36B-684CE6F853D1}" dt="2024-04-01T20:21:07.970" v="2843" actId="478"/>
          <ac:spMkLst>
            <pc:docMk/>
            <pc:sldMk cId="1522806340" sldId="304"/>
            <ac:spMk id="5" creationId="{F9EA5E3D-57FF-CC4E-604A-1D351EFDEFE4}"/>
          </ac:spMkLst>
        </pc:spChg>
      </pc:sldChg>
      <pc:sldChg chg="delSp modSp mod">
        <pc:chgData name="Keertana Madan" userId="2d1457c4-c4f2-483f-bdfb-6d2b6e6f88c2" providerId="ADAL" clId="{2F66D558-45CA-46CD-B36B-684CE6F853D1}" dt="2024-04-01T20:21:11.615" v="2845" actId="478"/>
        <pc:sldMkLst>
          <pc:docMk/>
          <pc:sldMk cId="1130340228" sldId="305"/>
        </pc:sldMkLst>
        <pc:spChg chg="del mod">
          <ac:chgData name="Keertana Madan" userId="2d1457c4-c4f2-483f-bdfb-6d2b6e6f88c2" providerId="ADAL" clId="{2F66D558-45CA-46CD-B36B-684CE6F853D1}" dt="2024-04-01T20:21:11.615" v="2845" actId="478"/>
          <ac:spMkLst>
            <pc:docMk/>
            <pc:sldMk cId="1130340228" sldId="305"/>
            <ac:spMk id="5" creationId="{F9EA5E3D-57FF-CC4E-604A-1D351EFDEFE4}"/>
          </ac:spMkLst>
        </pc:spChg>
      </pc:sldChg>
      <pc:sldChg chg="addSp delSp modSp mod">
        <pc:chgData name="Keertana Madan" userId="2d1457c4-c4f2-483f-bdfb-6d2b6e6f88c2" providerId="ADAL" clId="{2F66D558-45CA-46CD-B36B-684CE6F853D1}" dt="2024-04-01T18:03:04.967" v="1553" actId="11530"/>
        <pc:sldMkLst>
          <pc:docMk/>
          <pc:sldMk cId="93552955" sldId="306"/>
        </pc:sldMkLst>
        <pc:spChg chg="mod">
          <ac:chgData name="Keertana Madan" userId="2d1457c4-c4f2-483f-bdfb-6d2b6e6f88c2" providerId="ADAL" clId="{2F66D558-45CA-46CD-B36B-684CE6F853D1}" dt="2024-03-31T21:07:02.465" v="1337" actId="20577"/>
          <ac:spMkLst>
            <pc:docMk/>
            <pc:sldMk cId="93552955" sldId="306"/>
            <ac:spMk id="13" creationId="{A6BC6275-F5D1-E78D-65A0-0C767197209E}"/>
          </ac:spMkLst>
        </pc:spChg>
        <pc:spChg chg="mod">
          <ac:chgData name="Keertana Madan" userId="2d1457c4-c4f2-483f-bdfb-6d2b6e6f88c2" providerId="ADAL" clId="{2F66D558-45CA-46CD-B36B-684CE6F853D1}" dt="2024-03-31T19:05:21.601" v="349" actId="122"/>
          <ac:spMkLst>
            <pc:docMk/>
            <pc:sldMk cId="93552955" sldId="306"/>
            <ac:spMk id="17" creationId="{C574CE91-519F-F9E6-8DB6-448DC33D30F2}"/>
          </ac:spMkLst>
        </pc:spChg>
        <pc:spChg chg="mod">
          <ac:chgData name="Keertana Madan" userId="2d1457c4-c4f2-483f-bdfb-6d2b6e6f88c2" providerId="ADAL" clId="{2F66D558-45CA-46CD-B36B-684CE6F853D1}" dt="2024-03-31T19:05:03.616" v="344" actId="20577"/>
          <ac:spMkLst>
            <pc:docMk/>
            <pc:sldMk cId="93552955" sldId="306"/>
            <ac:spMk id="23" creationId="{4E6B6177-181D-BCBF-21A2-4750D5336407}"/>
          </ac:spMkLst>
        </pc:spChg>
        <pc:picChg chg="mod">
          <ac:chgData name="Keertana Madan" userId="2d1457c4-c4f2-483f-bdfb-6d2b6e6f88c2" providerId="ADAL" clId="{2F66D558-45CA-46CD-B36B-684CE6F853D1}" dt="2024-04-01T16:50:53.817" v="1538" actId="14861"/>
          <ac:picMkLst>
            <pc:docMk/>
            <pc:sldMk cId="93552955" sldId="306"/>
            <ac:picMk id="9" creationId="{D0D03958-C8EE-FFE0-574E-0EFBA0F7B02E}"/>
          </ac:picMkLst>
        </pc:picChg>
        <pc:picChg chg="add mod modCrop">
          <ac:chgData name="Keertana Madan" userId="2d1457c4-c4f2-483f-bdfb-6d2b6e6f88c2" providerId="ADAL" clId="{2F66D558-45CA-46CD-B36B-684CE6F853D1}" dt="2024-03-31T21:43:03.031" v="1389" actId="1076"/>
          <ac:picMkLst>
            <pc:docMk/>
            <pc:sldMk cId="93552955" sldId="306"/>
            <ac:picMk id="12" creationId="{5ED79536-2CA4-C982-D57B-56F8699B53DC}"/>
          </ac:picMkLst>
        </pc:picChg>
        <pc:picChg chg="add del mod">
          <ac:chgData name="Keertana Madan" userId="2d1457c4-c4f2-483f-bdfb-6d2b6e6f88c2" providerId="ADAL" clId="{2F66D558-45CA-46CD-B36B-684CE6F853D1}" dt="2024-04-01T18:01:32.680" v="1542" actId="478"/>
          <ac:picMkLst>
            <pc:docMk/>
            <pc:sldMk cId="93552955" sldId="306"/>
            <ac:picMk id="28" creationId="{B3E5F81B-F309-C6F6-25BE-F23C59B82882}"/>
          </ac:picMkLst>
        </pc:picChg>
        <pc:picChg chg="add mod modCrop">
          <ac:chgData name="Keertana Madan" userId="2d1457c4-c4f2-483f-bdfb-6d2b6e6f88c2" providerId="ADAL" clId="{2F66D558-45CA-46CD-B36B-684CE6F853D1}" dt="2024-04-01T18:03:04.967" v="1553" actId="11530"/>
          <ac:picMkLst>
            <pc:docMk/>
            <pc:sldMk cId="93552955" sldId="306"/>
            <ac:picMk id="30" creationId="{60E307A4-1EAB-7DE8-CC5F-C7750336F2A7}"/>
          </ac:picMkLst>
        </pc:picChg>
      </pc:sldChg>
      <pc:sldChg chg="mod ord modShow">
        <pc:chgData name="Keertana Madan" userId="2d1457c4-c4f2-483f-bdfb-6d2b6e6f88c2" providerId="ADAL" clId="{2F66D558-45CA-46CD-B36B-684CE6F853D1}" dt="2024-04-01T20:25:45.960" v="2854" actId="729"/>
        <pc:sldMkLst>
          <pc:docMk/>
          <pc:sldMk cId="1144564282" sldId="308"/>
        </pc:sldMkLst>
      </pc:sldChg>
      <pc:sldChg chg="modSp">
        <pc:chgData name="Keertana Madan" userId="2d1457c4-c4f2-483f-bdfb-6d2b6e6f88c2" providerId="ADAL" clId="{2F66D558-45CA-46CD-B36B-684CE6F853D1}" dt="2024-03-31T21:02:48.305" v="1301"/>
        <pc:sldMkLst>
          <pc:docMk/>
          <pc:sldMk cId="2824650236" sldId="309"/>
        </pc:sldMkLst>
        <pc:picChg chg="mod">
          <ac:chgData name="Keertana Madan" userId="2d1457c4-c4f2-483f-bdfb-6d2b6e6f88c2" providerId="ADAL" clId="{2F66D558-45CA-46CD-B36B-684CE6F853D1}" dt="2024-03-31T21:01:28.739" v="1291"/>
          <ac:picMkLst>
            <pc:docMk/>
            <pc:sldMk cId="2824650236" sldId="309"/>
            <ac:picMk id="3" creationId="{F94326B8-E560-71C5-1A14-8386B76A23B0}"/>
          </ac:picMkLst>
        </pc:picChg>
        <pc:picChg chg="mod">
          <ac:chgData name="Keertana Madan" userId="2d1457c4-c4f2-483f-bdfb-6d2b6e6f88c2" providerId="ADAL" clId="{2F66D558-45CA-46CD-B36B-684CE6F853D1}" dt="2024-03-31T21:01:36.077" v="1292"/>
          <ac:picMkLst>
            <pc:docMk/>
            <pc:sldMk cId="2824650236" sldId="309"/>
            <ac:picMk id="4" creationId="{025DE256-38F9-CCD3-7DC9-9669593BA3E8}"/>
          </ac:picMkLst>
        </pc:picChg>
        <pc:picChg chg="mod">
          <ac:chgData name="Keertana Madan" userId="2d1457c4-c4f2-483f-bdfb-6d2b6e6f88c2" providerId="ADAL" clId="{2F66D558-45CA-46CD-B36B-684CE6F853D1}" dt="2024-03-31T21:02:01.905" v="1296"/>
          <ac:picMkLst>
            <pc:docMk/>
            <pc:sldMk cId="2824650236" sldId="309"/>
            <ac:picMk id="8" creationId="{78702CB6-FF8A-2FD8-F664-9BAD2897DC51}"/>
          </ac:picMkLst>
        </pc:picChg>
        <pc:picChg chg="mod">
          <ac:chgData name="Keertana Madan" userId="2d1457c4-c4f2-483f-bdfb-6d2b6e6f88c2" providerId="ADAL" clId="{2F66D558-45CA-46CD-B36B-684CE6F853D1}" dt="2024-03-31T21:02:20.955" v="1299"/>
          <ac:picMkLst>
            <pc:docMk/>
            <pc:sldMk cId="2824650236" sldId="309"/>
            <ac:picMk id="10" creationId="{B1154C16-CCC2-0A1C-6441-334EF74B80B2}"/>
          </ac:picMkLst>
        </pc:picChg>
        <pc:picChg chg="mod">
          <ac:chgData name="Keertana Madan" userId="2d1457c4-c4f2-483f-bdfb-6d2b6e6f88c2" providerId="ADAL" clId="{2F66D558-45CA-46CD-B36B-684CE6F853D1}" dt="2024-03-31T21:02:26.287" v="1300" actId="1366"/>
          <ac:picMkLst>
            <pc:docMk/>
            <pc:sldMk cId="2824650236" sldId="309"/>
            <ac:picMk id="11" creationId="{6688572B-A85F-6011-3265-82774C152B9F}"/>
          </ac:picMkLst>
        </pc:picChg>
        <pc:picChg chg="mod">
          <ac:chgData name="Keertana Madan" userId="2d1457c4-c4f2-483f-bdfb-6d2b6e6f88c2" providerId="ADAL" clId="{2F66D558-45CA-46CD-B36B-684CE6F853D1}" dt="2024-03-31T21:02:48.305" v="1301"/>
          <ac:picMkLst>
            <pc:docMk/>
            <pc:sldMk cId="2824650236" sldId="309"/>
            <ac:picMk id="13" creationId="{9CD09530-4923-6F49-A407-025FAE7E7E5D}"/>
          </ac:picMkLst>
        </pc:picChg>
      </pc:sldChg>
      <pc:sldChg chg="delSp mod">
        <pc:chgData name="Keertana Madan" userId="2d1457c4-c4f2-483f-bdfb-6d2b6e6f88c2" providerId="ADAL" clId="{2F66D558-45CA-46CD-B36B-684CE6F853D1}" dt="2024-04-01T20:21:13.975" v="2846" actId="478"/>
        <pc:sldMkLst>
          <pc:docMk/>
          <pc:sldMk cId="3075563110" sldId="312"/>
        </pc:sldMkLst>
        <pc:spChg chg="del">
          <ac:chgData name="Keertana Madan" userId="2d1457c4-c4f2-483f-bdfb-6d2b6e6f88c2" providerId="ADAL" clId="{2F66D558-45CA-46CD-B36B-684CE6F853D1}" dt="2024-04-01T20:21:13.975" v="2846" actId="478"/>
          <ac:spMkLst>
            <pc:docMk/>
            <pc:sldMk cId="3075563110" sldId="312"/>
            <ac:spMk id="5" creationId="{F9EA5E3D-57FF-CC4E-604A-1D351EFDEFE4}"/>
          </ac:spMkLst>
        </pc:spChg>
      </pc:sldChg>
      <pc:sldChg chg="delSp mod">
        <pc:chgData name="Keertana Madan" userId="2d1457c4-c4f2-483f-bdfb-6d2b6e6f88c2" providerId="ADAL" clId="{2F66D558-45CA-46CD-B36B-684CE6F853D1}" dt="2024-04-01T20:21:16.947" v="2847" actId="478"/>
        <pc:sldMkLst>
          <pc:docMk/>
          <pc:sldMk cId="1667911801" sldId="313"/>
        </pc:sldMkLst>
        <pc:spChg chg="del">
          <ac:chgData name="Keertana Madan" userId="2d1457c4-c4f2-483f-bdfb-6d2b6e6f88c2" providerId="ADAL" clId="{2F66D558-45CA-46CD-B36B-684CE6F853D1}" dt="2024-04-01T20:21:16.947" v="2847" actId="478"/>
          <ac:spMkLst>
            <pc:docMk/>
            <pc:sldMk cId="1667911801" sldId="313"/>
            <ac:spMk id="5" creationId="{F9EA5E3D-57FF-CC4E-604A-1D351EFDEFE4}"/>
          </ac:spMkLst>
        </pc:spChg>
      </pc:sldChg>
      <pc:sldChg chg="delSp mod">
        <pc:chgData name="Keertana Madan" userId="2d1457c4-c4f2-483f-bdfb-6d2b6e6f88c2" providerId="ADAL" clId="{2F66D558-45CA-46CD-B36B-684CE6F853D1}" dt="2024-04-01T20:21:22.847" v="2849" actId="478"/>
        <pc:sldMkLst>
          <pc:docMk/>
          <pc:sldMk cId="897822078" sldId="315"/>
        </pc:sldMkLst>
        <pc:spChg chg="del">
          <ac:chgData name="Keertana Madan" userId="2d1457c4-c4f2-483f-bdfb-6d2b6e6f88c2" providerId="ADAL" clId="{2F66D558-45CA-46CD-B36B-684CE6F853D1}" dt="2024-04-01T20:21:22.847" v="2849" actId="478"/>
          <ac:spMkLst>
            <pc:docMk/>
            <pc:sldMk cId="897822078" sldId="315"/>
            <ac:spMk id="5" creationId="{F9EA5E3D-57FF-CC4E-604A-1D351EFDEFE4}"/>
          </ac:spMkLst>
        </pc:spChg>
      </pc:sldChg>
      <pc:sldChg chg="delSp mod">
        <pc:chgData name="Keertana Madan" userId="2d1457c4-c4f2-483f-bdfb-6d2b6e6f88c2" providerId="ADAL" clId="{2F66D558-45CA-46CD-B36B-684CE6F853D1}" dt="2024-04-01T20:21:20.296" v="2848" actId="478"/>
        <pc:sldMkLst>
          <pc:docMk/>
          <pc:sldMk cId="981895648" sldId="316"/>
        </pc:sldMkLst>
        <pc:spChg chg="del">
          <ac:chgData name="Keertana Madan" userId="2d1457c4-c4f2-483f-bdfb-6d2b6e6f88c2" providerId="ADAL" clId="{2F66D558-45CA-46CD-B36B-684CE6F853D1}" dt="2024-04-01T20:21:20.296" v="2848" actId="478"/>
          <ac:spMkLst>
            <pc:docMk/>
            <pc:sldMk cId="981895648" sldId="316"/>
            <ac:spMk id="5" creationId="{F9EA5E3D-57FF-CC4E-604A-1D351EFDEFE4}"/>
          </ac:spMkLst>
        </pc:spChg>
      </pc:sldChg>
      <pc:sldChg chg="modSp mod">
        <pc:chgData name="Keertana Madan" userId="2d1457c4-c4f2-483f-bdfb-6d2b6e6f88c2" providerId="ADAL" clId="{2F66D558-45CA-46CD-B36B-684CE6F853D1}" dt="2024-03-31T19:08:14.735" v="396" actId="13926"/>
        <pc:sldMkLst>
          <pc:docMk/>
          <pc:sldMk cId="2360003076" sldId="317"/>
        </pc:sldMkLst>
        <pc:spChg chg="mod">
          <ac:chgData name="Keertana Madan" userId="2d1457c4-c4f2-483f-bdfb-6d2b6e6f88c2" providerId="ADAL" clId="{2F66D558-45CA-46CD-B36B-684CE6F853D1}" dt="2024-03-31T19:08:14.735" v="396" actId="13926"/>
          <ac:spMkLst>
            <pc:docMk/>
            <pc:sldMk cId="2360003076" sldId="317"/>
            <ac:spMk id="9" creationId="{9958D5A6-DBC0-01E8-C2B2-1520EE5344B1}"/>
          </ac:spMkLst>
        </pc:spChg>
      </pc:sldChg>
      <pc:sldChg chg="delSp modSp mod">
        <pc:chgData name="Keertana Madan" userId="2d1457c4-c4f2-483f-bdfb-6d2b6e6f88c2" providerId="ADAL" clId="{2F66D558-45CA-46CD-B36B-684CE6F853D1}" dt="2024-04-01T20:21:28.085" v="2851" actId="478"/>
        <pc:sldMkLst>
          <pc:docMk/>
          <pc:sldMk cId="1528816407" sldId="318"/>
        </pc:sldMkLst>
        <pc:spChg chg="del mod">
          <ac:chgData name="Keertana Madan" userId="2d1457c4-c4f2-483f-bdfb-6d2b6e6f88c2" providerId="ADAL" clId="{2F66D558-45CA-46CD-B36B-684CE6F853D1}" dt="2024-04-01T20:21:28.085" v="2851" actId="478"/>
          <ac:spMkLst>
            <pc:docMk/>
            <pc:sldMk cId="1528816407" sldId="318"/>
            <ac:spMk id="5" creationId="{F9EA5E3D-57FF-CC4E-604A-1D351EFDEFE4}"/>
          </ac:spMkLst>
        </pc:spChg>
      </pc:sldChg>
      <pc:sldChg chg="addSp delSp modSp add del mod ord delAnim modAnim">
        <pc:chgData name="Keertana Madan" userId="2d1457c4-c4f2-483f-bdfb-6d2b6e6f88c2" providerId="ADAL" clId="{2F66D558-45CA-46CD-B36B-684CE6F853D1}" dt="2024-03-31T19:48:23.964" v="599" actId="47"/>
        <pc:sldMkLst>
          <pc:docMk/>
          <pc:sldMk cId="4187989432" sldId="319"/>
        </pc:sldMkLst>
        <pc:spChg chg="del mod">
          <ac:chgData name="Keertana Madan" userId="2d1457c4-c4f2-483f-bdfb-6d2b6e6f88c2" providerId="ADAL" clId="{2F66D558-45CA-46CD-B36B-684CE6F853D1}" dt="2024-03-31T19:09:48.771" v="419" actId="478"/>
          <ac:spMkLst>
            <pc:docMk/>
            <pc:sldMk cId="4187989432" sldId="319"/>
            <ac:spMk id="4" creationId="{82098F53-B559-21CA-C81A-51F3AC37E6AA}"/>
          </ac:spMkLst>
        </pc:spChg>
        <pc:spChg chg="add del mod">
          <ac:chgData name="Keertana Madan" userId="2d1457c4-c4f2-483f-bdfb-6d2b6e6f88c2" providerId="ADAL" clId="{2F66D558-45CA-46CD-B36B-684CE6F853D1}" dt="2024-03-31T19:09:53.406" v="420" actId="478"/>
          <ac:spMkLst>
            <pc:docMk/>
            <pc:sldMk cId="4187989432" sldId="319"/>
            <ac:spMk id="7" creationId="{50ED12AA-6E57-A80C-D92F-05760E9AC88E}"/>
          </ac:spMkLst>
        </pc:spChg>
        <pc:spChg chg="mod">
          <ac:chgData name="Keertana Madan" userId="2d1457c4-c4f2-483f-bdfb-6d2b6e6f88c2" providerId="ADAL" clId="{2F66D558-45CA-46CD-B36B-684CE6F853D1}" dt="2024-03-31T19:09:43.992" v="417" actId="20577"/>
          <ac:spMkLst>
            <pc:docMk/>
            <pc:sldMk cId="4187989432" sldId="319"/>
            <ac:spMk id="9" creationId="{9958D5A6-DBC0-01E8-C2B2-1520EE5344B1}"/>
          </ac:spMkLst>
        </pc:spChg>
        <pc:spChg chg="add del mod">
          <ac:chgData name="Keertana Madan" userId="2d1457c4-c4f2-483f-bdfb-6d2b6e6f88c2" providerId="ADAL" clId="{2F66D558-45CA-46CD-B36B-684CE6F853D1}" dt="2024-03-31T19:33:52.704" v="559" actId="478"/>
          <ac:spMkLst>
            <pc:docMk/>
            <pc:sldMk cId="4187989432" sldId="319"/>
            <ac:spMk id="15" creationId="{4245187B-F04E-02A3-FFE6-B81A929FC704}"/>
          </ac:spMkLst>
        </pc:spChg>
        <pc:spChg chg="add del mod">
          <ac:chgData name="Keertana Madan" userId="2d1457c4-c4f2-483f-bdfb-6d2b6e6f88c2" providerId="ADAL" clId="{2F66D558-45CA-46CD-B36B-684CE6F853D1}" dt="2024-03-31T19:33:52.704" v="559" actId="478"/>
          <ac:spMkLst>
            <pc:docMk/>
            <pc:sldMk cId="4187989432" sldId="319"/>
            <ac:spMk id="16" creationId="{94264EAB-2663-B016-8A6F-2B4712345CA5}"/>
          </ac:spMkLst>
        </pc:spChg>
        <pc:spChg chg="add del mod">
          <ac:chgData name="Keertana Madan" userId="2d1457c4-c4f2-483f-bdfb-6d2b6e6f88c2" providerId="ADAL" clId="{2F66D558-45CA-46CD-B36B-684CE6F853D1}" dt="2024-03-31T19:33:52.704" v="559" actId="478"/>
          <ac:spMkLst>
            <pc:docMk/>
            <pc:sldMk cId="4187989432" sldId="319"/>
            <ac:spMk id="17" creationId="{C9B8CEEC-B70F-757C-02E2-49F6FEF3737C}"/>
          </ac:spMkLst>
        </pc:spChg>
        <pc:spChg chg="add del mod">
          <ac:chgData name="Keertana Madan" userId="2d1457c4-c4f2-483f-bdfb-6d2b6e6f88c2" providerId="ADAL" clId="{2F66D558-45CA-46CD-B36B-684CE6F853D1}" dt="2024-03-31T19:33:52.704" v="559" actId="478"/>
          <ac:spMkLst>
            <pc:docMk/>
            <pc:sldMk cId="4187989432" sldId="319"/>
            <ac:spMk id="18" creationId="{C8A62140-ED78-3877-AAB9-1E40268E77F3}"/>
          </ac:spMkLst>
        </pc:spChg>
        <pc:spChg chg="add del mod">
          <ac:chgData name="Keertana Madan" userId="2d1457c4-c4f2-483f-bdfb-6d2b6e6f88c2" providerId="ADAL" clId="{2F66D558-45CA-46CD-B36B-684CE6F853D1}" dt="2024-03-31T19:33:52.704" v="559" actId="478"/>
          <ac:spMkLst>
            <pc:docMk/>
            <pc:sldMk cId="4187989432" sldId="319"/>
            <ac:spMk id="19" creationId="{F7468B99-6687-8381-6EFA-FE70AD6E83CD}"/>
          </ac:spMkLst>
        </pc:spChg>
        <pc:spChg chg="add del mod">
          <ac:chgData name="Keertana Madan" userId="2d1457c4-c4f2-483f-bdfb-6d2b6e6f88c2" providerId="ADAL" clId="{2F66D558-45CA-46CD-B36B-684CE6F853D1}" dt="2024-03-31T19:33:52.704" v="559" actId="478"/>
          <ac:spMkLst>
            <pc:docMk/>
            <pc:sldMk cId="4187989432" sldId="319"/>
            <ac:spMk id="21" creationId="{C14AB0F3-3D31-4EDA-3E49-83268F6F35E9}"/>
          </ac:spMkLst>
        </pc:spChg>
        <pc:spChg chg="add del mod">
          <ac:chgData name="Keertana Madan" userId="2d1457c4-c4f2-483f-bdfb-6d2b6e6f88c2" providerId="ADAL" clId="{2F66D558-45CA-46CD-B36B-684CE6F853D1}" dt="2024-03-31T19:33:52.704" v="559" actId="478"/>
          <ac:spMkLst>
            <pc:docMk/>
            <pc:sldMk cId="4187989432" sldId="319"/>
            <ac:spMk id="22" creationId="{F365BB0D-1943-E0E5-E26F-C5BF25B32C65}"/>
          </ac:spMkLst>
        </pc:spChg>
        <pc:spChg chg="add del mod">
          <ac:chgData name="Keertana Madan" userId="2d1457c4-c4f2-483f-bdfb-6d2b6e6f88c2" providerId="ADAL" clId="{2F66D558-45CA-46CD-B36B-684CE6F853D1}" dt="2024-03-31T19:33:52.704" v="559" actId="478"/>
          <ac:spMkLst>
            <pc:docMk/>
            <pc:sldMk cId="4187989432" sldId="319"/>
            <ac:spMk id="23" creationId="{A8D52B24-967E-342D-BA2B-A2A79ECC2E58}"/>
          </ac:spMkLst>
        </pc:spChg>
        <pc:spChg chg="add del mod">
          <ac:chgData name="Keertana Madan" userId="2d1457c4-c4f2-483f-bdfb-6d2b6e6f88c2" providerId="ADAL" clId="{2F66D558-45CA-46CD-B36B-684CE6F853D1}" dt="2024-03-31T19:33:52.704" v="559" actId="478"/>
          <ac:spMkLst>
            <pc:docMk/>
            <pc:sldMk cId="4187989432" sldId="319"/>
            <ac:spMk id="24" creationId="{2957076F-5C10-D75D-837D-30E2FA7438C6}"/>
          </ac:spMkLst>
        </pc:spChg>
        <pc:spChg chg="add del mod">
          <ac:chgData name="Keertana Madan" userId="2d1457c4-c4f2-483f-bdfb-6d2b6e6f88c2" providerId="ADAL" clId="{2F66D558-45CA-46CD-B36B-684CE6F853D1}" dt="2024-03-31T19:33:52.704" v="559" actId="478"/>
          <ac:spMkLst>
            <pc:docMk/>
            <pc:sldMk cId="4187989432" sldId="319"/>
            <ac:spMk id="25" creationId="{6F055B9D-3B63-437F-90E4-A1AB6DFBB582}"/>
          </ac:spMkLst>
        </pc:spChg>
        <pc:spChg chg="add mod">
          <ac:chgData name="Keertana Madan" userId="2d1457c4-c4f2-483f-bdfb-6d2b6e6f88c2" providerId="ADAL" clId="{2F66D558-45CA-46CD-B36B-684CE6F853D1}" dt="2024-03-31T19:36:27.416" v="574" actId="164"/>
          <ac:spMkLst>
            <pc:docMk/>
            <pc:sldMk cId="4187989432" sldId="319"/>
            <ac:spMk id="37" creationId="{4D2D4D7F-DE37-393D-4BA2-B70E58E648E6}"/>
          </ac:spMkLst>
        </pc:spChg>
        <pc:spChg chg="add mod">
          <ac:chgData name="Keertana Madan" userId="2d1457c4-c4f2-483f-bdfb-6d2b6e6f88c2" providerId="ADAL" clId="{2F66D558-45CA-46CD-B36B-684CE6F853D1}" dt="2024-03-31T19:36:27.416" v="574" actId="164"/>
          <ac:spMkLst>
            <pc:docMk/>
            <pc:sldMk cId="4187989432" sldId="319"/>
            <ac:spMk id="38" creationId="{B7698BEB-BE37-87A8-F8D4-BA6822AF2C98}"/>
          </ac:spMkLst>
        </pc:spChg>
        <pc:spChg chg="add mod">
          <ac:chgData name="Keertana Madan" userId="2d1457c4-c4f2-483f-bdfb-6d2b6e6f88c2" providerId="ADAL" clId="{2F66D558-45CA-46CD-B36B-684CE6F853D1}" dt="2024-03-31T19:36:27.416" v="574" actId="164"/>
          <ac:spMkLst>
            <pc:docMk/>
            <pc:sldMk cId="4187989432" sldId="319"/>
            <ac:spMk id="39" creationId="{13049600-62AA-9F3F-FC81-E06FA2E97F39}"/>
          </ac:spMkLst>
        </pc:spChg>
        <pc:spChg chg="add mod">
          <ac:chgData name="Keertana Madan" userId="2d1457c4-c4f2-483f-bdfb-6d2b6e6f88c2" providerId="ADAL" clId="{2F66D558-45CA-46CD-B36B-684CE6F853D1}" dt="2024-03-31T19:36:27.416" v="574" actId="164"/>
          <ac:spMkLst>
            <pc:docMk/>
            <pc:sldMk cId="4187989432" sldId="319"/>
            <ac:spMk id="40" creationId="{4B928DCB-227C-082D-B6CE-C962DDAA0CC2}"/>
          </ac:spMkLst>
        </pc:spChg>
        <pc:spChg chg="add mod">
          <ac:chgData name="Keertana Madan" userId="2d1457c4-c4f2-483f-bdfb-6d2b6e6f88c2" providerId="ADAL" clId="{2F66D558-45CA-46CD-B36B-684CE6F853D1}" dt="2024-03-31T19:36:27.416" v="574" actId="164"/>
          <ac:spMkLst>
            <pc:docMk/>
            <pc:sldMk cId="4187989432" sldId="319"/>
            <ac:spMk id="41" creationId="{AFCC7B9C-C3AF-9C95-B243-A35DB5B9CFAC}"/>
          </ac:spMkLst>
        </pc:spChg>
        <pc:spChg chg="add mod">
          <ac:chgData name="Keertana Madan" userId="2d1457c4-c4f2-483f-bdfb-6d2b6e6f88c2" providerId="ADAL" clId="{2F66D558-45CA-46CD-B36B-684CE6F853D1}" dt="2024-03-31T19:36:27.416" v="574" actId="164"/>
          <ac:spMkLst>
            <pc:docMk/>
            <pc:sldMk cId="4187989432" sldId="319"/>
            <ac:spMk id="43" creationId="{AD1097F9-783F-C5DB-456A-8560FE12E2B5}"/>
          </ac:spMkLst>
        </pc:spChg>
        <pc:spChg chg="add mod">
          <ac:chgData name="Keertana Madan" userId="2d1457c4-c4f2-483f-bdfb-6d2b6e6f88c2" providerId="ADAL" clId="{2F66D558-45CA-46CD-B36B-684CE6F853D1}" dt="2024-03-31T19:36:27.416" v="574" actId="164"/>
          <ac:spMkLst>
            <pc:docMk/>
            <pc:sldMk cId="4187989432" sldId="319"/>
            <ac:spMk id="44" creationId="{A968A99C-D85C-C0DA-9B85-8589C8F411DA}"/>
          </ac:spMkLst>
        </pc:spChg>
        <pc:spChg chg="add mod">
          <ac:chgData name="Keertana Madan" userId="2d1457c4-c4f2-483f-bdfb-6d2b6e6f88c2" providerId="ADAL" clId="{2F66D558-45CA-46CD-B36B-684CE6F853D1}" dt="2024-03-31T19:36:27.416" v="574" actId="164"/>
          <ac:spMkLst>
            <pc:docMk/>
            <pc:sldMk cId="4187989432" sldId="319"/>
            <ac:spMk id="45" creationId="{0E7A0865-4D35-FA34-C8C6-A63CFC8C71AA}"/>
          </ac:spMkLst>
        </pc:spChg>
        <pc:spChg chg="add mod">
          <ac:chgData name="Keertana Madan" userId="2d1457c4-c4f2-483f-bdfb-6d2b6e6f88c2" providerId="ADAL" clId="{2F66D558-45CA-46CD-B36B-684CE6F853D1}" dt="2024-03-31T19:36:27.416" v="574" actId="164"/>
          <ac:spMkLst>
            <pc:docMk/>
            <pc:sldMk cId="4187989432" sldId="319"/>
            <ac:spMk id="46" creationId="{C0D0FB49-0347-24A8-92C1-970D823FA497}"/>
          </ac:spMkLst>
        </pc:spChg>
        <pc:spChg chg="add mod">
          <ac:chgData name="Keertana Madan" userId="2d1457c4-c4f2-483f-bdfb-6d2b6e6f88c2" providerId="ADAL" clId="{2F66D558-45CA-46CD-B36B-684CE6F853D1}" dt="2024-03-31T19:36:27.416" v="574" actId="164"/>
          <ac:spMkLst>
            <pc:docMk/>
            <pc:sldMk cId="4187989432" sldId="319"/>
            <ac:spMk id="47" creationId="{067D17D3-8C23-205F-3592-C7BE1DF4F84B}"/>
          </ac:spMkLst>
        </pc:spChg>
        <pc:spChg chg="add mod">
          <ac:chgData name="Keertana Madan" userId="2d1457c4-c4f2-483f-bdfb-6d2b6e6f88c2" providerId="ADAL" clId="{2F66D558-45CA-46CD-B36B-684CE6F853D1}" dt="2024-03-31T19:36:27.416" v="574" actId="164"/>
          <ac:spMkLst>
            <pc:docMk/>
            <pc:sldMk cId="4187989432" sldId="319"/>
            <ac:spMk id="53" creationId="{9477C609-BD69-819E-3645-CDE5B935DBFB}"/>
          </ac:spMkLst>
        </pc:spChg>
        <pc:spChg chg="del mod">
          <ac:chgData name="Keertana Madan" userId="2d1457c4-c4f2-483f-bdfb-6d2b6e6f88c2" providerId="ADAL" clId="{2F66D558-45CA-46CD-B36B-684CE6F853D1}" dt="2024-03-31T19:36:18.723" v="573" actId="478"/>
          <ac:spMkLst>
            <pc:docMk/>
            <pc:sldMk cId="4187989432" sldId="319"/>
            <ac:spMk id="54" creationId="{494B664A-9A49-7E3F-0EAB-8F20083D1EF4}"/>
          </ac:spMkLst>
        </pc:spChg>
        <pc:spChg chg="add mod">
          <ac:chgData name="Keertana Madan" userId="2d1457c4-c4f2-483f-bdfb-6d2b6e6f88c2" providerId="ADAL" clId="{2F66D558-45CA-46CD-B36B-684CE6F853D1}" dt="2024-03-31T19:42:19.712" v="579"/>
          <ac:spMkLst>
            <pc:docMk/>
            <pc:sldMk cId="4187989432" sldId="319"/>
            <ac:spMk id="56" creationId="{4B805DB4-AF22-B6E3-44BC-FA646C18EE5B}"/>
          </ac:spMkLst>
        </pc:spChg>
        <pc:grpChg chg="add mod">
          <ac:chgData name="Keertana Madan" userId="2d1457c4-c4f2-483f-bdfb-6d2b6e6f88c2" providerId="ADAL" clId="{2F66D558-45CA-46CD-B36B-684CE6F853D1}" dt="2024-03-31T19:36:48.301" v="578" actId="1076"/>
          <ac:grpSpMkLst>
            <pc:docMk/>
            <pc:sldMk cId="4187989432" sldId="319"/>
            <ac:grpSpMk id="55" creationId="{23107B02-4CE7-A4FD-0D19-8908B7988B4A}"/>
          </ac:grpSpMkLst>
        </pc:grpChg>
        <pc:picChg chg="add del mod">
          <ac:chgData name="Keertana Madan" userId="2d1457c4-c4f2-483f-bdfb-6d2b6e6f88c2" providerId="ADAL" clId="{2F66D558-45CA-46CD-B36B-684CE6F853D1}" dt="2024-03-31T19:33:26.237" v="556" actId="478"/>
          <ac:picMkLst>
            <pc:docMk/>
            <pc:sldMk cId="4187989432" sldId="319"/>
            <ac:picMk id="26" creationId="{1496E2A2-5002-D839-6278-A47574AC3F6F}"/>
          </ac:picMkLst>
        </pc:picChg>
        <pc:picChg chg="add del mod">
          <ac:chgData name="Keertana Madan" userId="2d1457c4-c4f2-483f-bdfb-6d2b6e6f88c2" providerId="ADAL" clId="{2F66D558-45CA-46CD-B36B-684CE6F853D1}" dt="2024-03-31T19:33:28.094" v="557" actId="478"/>
          <ac:picMkLst>
            <pc:docMk/>
            <pc:sldMk cId="4187989432" sldId="319"/>
            <ac:picMk id="27" creationId="{96F872E7-58FF-00FD-FF08-A46B89688E88}"/>
          </ac:picMkLst>
        </pc:picChg>
        <pc:picChg chg="add del mod">
          <ac:chgData name="Keertana Madan" userId="2d1457c4-c4f2-483f-bdfb-6d2b6e6f88c2" providerId="ADAL" clId="{2F66D558-45CA-46CD-B36B-684CE6F853D1}" dt="2024-03-31T19:33:29.774" v="558" actId="478"/>
          <ac:picMkLst>
            <pc:docMk/>
            <pc:sldMk cId="4187989432" sldId="319"/>
            <ac:picMk id="28" creationId="{8AA2707A-FCC9-6839-3157-97DA3FBE1218}"/>
          </ac:picMkLst>
        </pc:picChg>
        <pc:picChg chg="add del mod">
          <ac:chgData name="Keertana Madan" userId="2d1457c4-c4f2-483f-bdfb-6d2b6e6f88c2" providerId="ADAL" clId="{2F66D558-45CA-46CD-B36B-684CE6F853D1}" dt="2024-03-31T19:33:52.704" v="559" actId="478"/>
          <ac:picMkLst>
            <pc:docMk/>
            <pc:sldMk cId="4187989432" sldId="319"/>
            <ac:picMk id="29" creationId="{6067AE01-2E42-DC14-D320-FF5BFAA919EF}"/>
          </ac:picMkLst>
        </pc:picChg>
        <pc:picChg chg="add del mod">
          <ac:chgData name="Keertana Madan" userId="2d1457c4-c4f2-483f-bdfb-6d2b6e6f88c2" providerId="ADAL" clId="{2F66D558-45CA-46CD-B36B-684CE6F853D1}" dt="2024-03-31T19:33:52.704" v="559" actId="478"/>
          <ac:picMkLst>
            <pc:docMk/>
            <pc:sldMk cId="4187989432" sldId="319"/>
            <ac:picMk id="30" creationId="{49015819-F063-FC6A-D722-2042C9670615}"/>
          </ac:picMkLst>
        </pc:picChg>
        <pc:picChg chg="add del mod">
          <ac:chgData name="Keertana Madan" userId="2d1457c4-c4f2-483f-bdfb-6d2b6e6f88c2" providerId="ADAL" clId="{2F66D558-45CA-46CD-B36B-684CE6F853D1}" dt="2024-03-31T19:35:37.884" v="569" actId="478"/>
          <ac:picMkLst>
            <pc:docMk/>
            <pc:sldMk cId="4187989432" sldId="319"/>
            <ac:picMk id="48" creationId="{091F0BCF-FDB4-3369-DC4A-E53108BEE265}"/>
          </ac:picMkLst>
        </pc:picChg>
        <pc:picChg chg="add del mod ord">
          <ac:chgData name="Keertana Madan" userId="2d1457c4-c4f2-483f-bdfb-6d2b6e6f88c2" providerId="ADAL" clId="{2F66D558-45CA-46CD-B36B-684CE6F853D1}" dt="2024-03-31T19:36:04.164" v="571" actId="478"/>
          <ac:picMkLst>
            <pc:docMk/>
            <pc:sldMk cId="4187989432" sldId="319"/>
            <ac:picMk id="49" creationId="{D4004E3B-E2FB-43D6-096B-0A36D9CBFA70}"/>
          </ac:picMkLst>
        </pc:picChg>
        <pc:picChg chg="add del mod">
          <ac:chgData name="Keertana Madan" userId="2d1457c4-c4f2-483f-bdfb-6d2b6e6f88c2" providerId="ADAL" clId="{2F66D558-45CA-46CD-B36B-684CE6F853D1}" dt="2024-03-31T19:36:16.974" v="572" actId="27803"/>
          <ac:picMkLst>
            <pc:docMk/>
            <pc:sldMk cId="4187989432" sldId="319"/>
            <ac:picMk id="50" creationId="{494B664A-9A49-7E3F-0EAB-8F20083D1EF4}"/>
          </ac:picMkLst>
        </pc:picChg>
        <pc:picChg chg="add mod">
          <ac:chgData name="Keertana Madan" userId="2d1457c4-c4f2-483f-bdfb-6d2b6e6f88c2" providerId="ADAL" clId="{2F66D558-45CA-46CD-B36B-684CE6F853D1}" dt="2024-03-31T19:36:27.416" v="574" actId="164"/>
          <ac:picMkLst>
            <pc:docMk/>
            <pc:sldMk cId="4187989432" sldId="319"/>
            <ac:picMk id="51" creationId="{CA36F612-7095-E5C9-B594-0EDA6E3FA6A0}"/>
          </ac:picMkLst>
        </pc:picChg>
        <pc:picChg chg="add del mod">
          <ac:chgData name="Keertana Madan" userId="2d1457c4-c4f2-483f-bdfb-6d2b6e6f88c2" providerId="ADAL" clId="{2F66D558-45CA-46CD-B36B-684CE6F853D1}" dt="2024-03-31T19:35:10.610" v="565" actId="478"/>
          <ac:picMkLst>
            <pc:docMk/>
            <pc:sldMk cId="4187989432" sldId="319"/>
            <ac:picMk id="52" creationId="{EBF13488-5DBF-F72D-3786-232E0567CFD2}"/>
          </ac:picMkLst>
        </pc:picChg>
        <pc:cxnChg chg="add del mod">
          <ac:chgData name="Keertana Madan" userId="2d1457c4-c4f2-483f-bdfb-6d2b6e6f88c2" providerId="ADAL" clId="{2F66D558-45CA-46CD-B36B-684CE6F853D1}" dt="2024-03-31T19:33:52.704" v="559" actId="478"/>
          <ac:cxnSpMkLst>
            <pc:docMk/>
            <pc:sldMk cId="4187989432" sldId="319"/>
            <ac:cxnSpMk id="8" creationId="{D079FD63-54EA-898D-0E71-146628B61BAA}"/>
          </ac:cxnSpMkLst>
        </pc:cxnChg>
        <pc:cxnChg chg="add del mod">
          <ac:chgData name="Keertana Madan" userId="2d1457c4-c4f2-483f-bdfb-6d2b6e6f88c2" providerId="ADAL" clId="{2F66D558-45CA-46CD-B36B-684CE6F853D1}" dt="2024-03-31T19:33:52.704" v="559" actId="478"/>
          <ac:cxnSpMkLst>
            <pc:docMk/>
            <pc:sldMk cId="4187989432" sldId="319"/>
            <ac:cxnSpMk id="10" creationId="{B9429A94-1A21-04F3-799B-52012BEDD6FF}"/>
          </ac:cxnSpMkLst>
        </pc:cxnChg>
        <pc:cxnChg chg="add del mod">
          <ac:chgData name="Keertana Madan" userId="2d1457c4-c4f2-483f-bdfb-6d2b6e6f88c2" providerId="ADAL" clId="{2F66D558-45CA-46CD-B36B-684CE6F853D1}" dt="2024-03-31T19:33:52.704" v="559" actId="478"/>
          <ac:cxnSpMkLst>
            <pc:docMk/>
            <pc:sldMk cId="4187989432" sldId="319"/>
            <ac:cxnSpMk id="11" creationId="{85A7D37E-7AB1-425D-3DE0-3F4C1B10F334}"/>
          </ac:cxnSpMkLst>
        </pc:cxnChg>
        <pc:cxnChg chg="add del mod">
          <ac:chgData name="Keertana Madan" userId="2d1457c4-c4f2-483f-bdfb-6d2b6e6f88c2" providerId="ADAL" clId="{2F66D558-45CA-46CD-B36B-684CE6F853D1}" dt="2024-03-31T19:33:52.704" v="559" actId="478"/>
          <ac:cxnSpMkLst>
            <pc:docMk/>
            <pc:sldMk cId="4187989432" sldId="319"/>
            <ac:cxnSpMk id="12" creationId="{35C922B7-B9F7-6F38-B23F-7E7F956D3194}"/>
          </ac:cxnSpMkLst>
        </pc:cxnChg>
        <pc:cxnChg chg="add del mod">
          <ac:chgData name="Keertana Madan" userId="2d1457c4-c4f2-483f-bdfb-6d2b6e6f88c2" providerId="ADAL" clId="{2F66D558-45CA-46CD-B36B-684CE6F853D1}" dt="2024-03-31T19:33:52.704" v="559" actId="478"/>
          <ac:cxnSpMkLst>
            <pc:docMk/>
            <pc:sldMk cId="4187989432" sldId="319"/>
            <ac:cxnSpMk id="13" creationId="{444758F8-F785-EAE3-5DEA-7E0F0A2EB2F1}"/>
          </ac:cxnSpMkLst>
        </pc:cxnChg>
        <pc:cxnChg chg="add del mod">
          <ac:chgData name="Keertana Madan" userId="2d1457c4-c4f2-483f-bdfb-6d2b6e6f88c2" providerId="ADAL" clId="{2F66D558-45CA-46CD-B36B-684CE6F853D1}" dt="2024-03-31T19:33:52.704" v="559" actId="478"/>
          <ac:cxnSpMkLst>
            <pc:docMk/>
            <pc:sldMk cId="4187989432" sldId="319"/>
            <ac:cxnSpMk id="14" creationId="{D2682D5A-1734-F536-8EB3-0154DCF9D542}"/>
          </ac:cxnSpMkLst>
        </pc:cxnChg>
        <pc:cxnChg chg="add del mod">
          <ac:chgData name="Keertana Madan" userId="2d1457c4-c4f2-483f-bdfb-6d2b6e6f88c2" providerId="ADAL" clId="{2F66D558-45CA-46CD-B36B-684CE6F853D1}" dt="2024-03-31T19:33:55.641" v="560" actId="478"/>
          <ac:cxnSpMkLst>
            <pc:docMk/>
            <pc:sldMk cId="4187989432" sldId="319"/>
            <ac:cxnSpMk id="20" creationId="{08347E83-1A17-53CC-F0C8-E97264B31571}"/>
          </ac:cxnSpMkLst>
        </pc:cxnChg>
        <pc:cxnChg chg="add mod">
          <ac:chgData name="Keertana Madan" userId="2d1457c4-c4f2-483f-bdfb-6d2b6e6f88c2" providerId="ADAL" clId="{2F66D558-45CA-46CD-B36B-684CE6F853D1}" dt="2024-03-31T19:36:27.416" v="574" actId="164"/>
          <ac:cxnSpMkLst>
            <pc:docMk/>
            <pc:sldMk cId="4187989432" sldId="319"/>
            <ac:cxnSpMk id="31" creationId="{26AB77DD-E6F7-EC69-D007-7365EF84E07A}"/>
          </ac:cxnSpMkLst>
        </pc:cxnChg>
        <pc:cxnChg chg="add mod">
          <ac:chgData name="Keertana Madan" userId="2d1457c4-c4f2-483f-bdfb-6d2b6e6f88c2" providerId="ADAL" clId="{2F66D558-45CA-46CD-B36B-684CE6F853D1}" dt="2024-03-31T19:36:27.416" v="574" actId="164"/>
          <ac:cxnSpMkLst>
            <pc:docMk/>
            <pc:sldMk cId="4187989432" sldId="319"/>
            <ac:cxnSpMk id="32" creationId="{D0CF02FF-58BB-E515-DB1A-D38379773034}"/>
          </ac:cxnSpMkLst>
        </pc:cxnChg>
        <pc:cxnChg chg="add mod">
          <ac:chgData name="Keertana Madan" userId="2d1457c4-c4f2-483f-bdfb-6d2b6e6f88c2" providerId="ADAL" clId="{2F66D558-45CA-46CD-B36B-684CE6F853D1}" dt="2024-03-31T19:36:27.416" v="574" actId="164"/>
          <ac:cxnSpMkLst>
            <pc:docMk/>
            <pc:sldMk cId="4187989432" sldId="319"/>
            <ac:cxnSpMk id="33" creationId="{0E6BF676-CB49-E204-1729-54FA4220F568}"/>
          </ac:cxnSpMkLst>
        </pc:cxnChg>
        <pc:cxnChg chg="add mod">
          <ac:chgData name="Keertana Madan" userId="2d1457c4-c4f2-483f-bdfb-6d2b6e6f88c2" providerId="ADAL" clId="{2F66D558-45CA-46CD-B36B-684CE6F853D1}" dt="2024-03-31T19:36:27.416" v="574" actId="164"/>
          <ac:cxnSpMkLst>
            <pc:docMk/>
            <pc:sldMk cId="4187989432" sldId="319"/>
            <ac:cxnSpMk id="34" creationId="{01C9F7C0-01BC-F22B-7BED-21C7C655C7E5}"/>
          </ac:cxnSpMkLst>
        </pc:cxnChg>
        <pc:cxnChg chg="add mod">
          <ac:chgData name="Keertana Madan" userId="2d1457c4-c4f2-483f-bdfb-6d2b6e6f88c2" providerId="ADAL" clId="{2F66D558-45CA-46CD-B36B-684CE6F853D1}" dt="2024-03-31T19:36:27.416" v="574" actId="164"/>
          <ac:cxnSpMkLst>
            <pc:docMk/>
            <pc:sldMk cId="4187989432" sldId="319"/>
            <ac:cxnSpMk id="35" creationId="{B053343E-4B05-FDF5-0393-78A85A57D4A1}"/>
          </ac:cxnSpMkLst>
        </pc:cxnChg>
        <pc:cxnChg chg="add mod">
          <ac:chgData name="Keertana Madan" userId="2d1457c4-c4f2-483f-bdfb-6d2b6e6f88c2" providerId="ADAL" clId="{2F66D558-45CA-46CD-B36B-684CE6F853D1}" dt="2024-03-31T19:36:27.416" v="574" actId="164"/>
          <ac:cxnSpMkLst>
            <pc:docMk/>
            <pc:sldMk cId="4187989432" sldId="319"/>
            <ac:cxnSpMk id="36" creationId="{751F2419-7069-250B-75BB-9938F5C0B44F}"/>
          </ac:cxnSpMkLst>
        </pc:cxnChg>
        <pc:cxnChg chg="add mod">
          <ac:chgData name="Keertana Madan" userId="2d1457c4-c4f2-483f-bdfb-6d2b6e6f88c2" providerId="ADAL" clId="{2F66D558-45CA-46CD-B36B-684CE6F853D1}" dt="2024-03-31T19:36:27.416" v="574" actId="164"/>
          <ac:cxnSpMkLst>
            <pc:docMk/>
            <pc:sldMk cId="4187989432" sldId="319"/>
            <ac:cxnSpMk id="42" creationId="{11259DB3-4C03-F58B-FE41-045F8744866A}"/>
          </ac:cxnSpMkLst>
        </pc:cxnChg>
      </pc:sldChg>
      <pc:sldChg chg="addSp delSp modSp add mod ord">
        <pc:chgData name="Keertana Madan" userId="2d1457c4-c4f2-483f-bdfb-6d2b6e6f88c2" providerId="ADAL" clId="{2F66D558-45CA-46CD-B36B-684CE6F853D1}" dt="2024-04-19T18:18:30.651" v="3209" actId="404"/>
        <pc:sldMkLst>
          <pc:docMk/>
          <pc:sldMk cId="1112942257" sldId="320"/>
        </pc:sldMkLst>
        <pc:spChg chg="add del mod">
          <ac:chgData name="Keertana Madan" userId="2d1457c4-c4f2-483f-bdfb-6d2b6e6f88c2" providerId="ADAL" clId="{2F66D558-45CA-46CD-B36B-684CE6F853D1}" dt="2024-03-31T19:12:35.167" v="453" actId="478"/>
          <ac:spMkLst>
            <pc:docMk/>
            <pc:sldMk cId="1112942257" sldId="320"/>
            <ac:spMk id="3" creationId="{6BBB5B90-EB78-E058-28F0-E638FC707121}"/>
          </ac:spMkLst>
        </pc:spChg>
        <pc:spChg chg="add del mod">
          <ac:chgData name="Keertana Madan" userId="2d1457c4-c4f2-483f-bdfb-6d2b6e6f88c2" providerId="ADAL" clId="{2F66D558-45CA-46CD-B36B-684CE6F853D1}" dt="2024-03-31T19:12:32.688" v="452" actId="478"/>
          <ac:spMkLst>
            <pc:docMk/>
            <pc:sldMk cId="1112942257" sldId="320"/>
            <ac:spMk id="4" creationId="{7DFB6878-BE5A-355F-ACB5-3782CD18116C}"/>
          </ac:spMkLst>
        </pc:spChg>
        <pc:spChg chg="add del mod">
          <ac:chgData name="Keertana Madan" userId="2d1457c4-c4f2-483f-bdfb-6d2b6e6f88c2" providerId="ADAL" clId="{2F66D558-45CA-46CD-B36B-684CE6F853D1}" dt="2024-03-31T21:46:33.551" v="1390" actId="478"/>
          <ac:spMkLst>
            <pc:docMk/>
            <pc:sldMk cId="1112942257" sldId="320"/>
            <ac:spMk id="7" creationId="{D54E6E11-9284-2CD0-66F1-BE1D7C527310}"/>
          </ac:spMkLst>
        </pc:spChg>
        <pc:spChg chg="mod">
          <ac:chgData name="Keertana Madan" userId="2d1457c4-c4f2-483f-bdfb-6d2b6e6f88c2" providerId="ADAL" clId="{2F66D558-45CA-46CD-B36B-684CE6F853D1}" dt="2024-03-31T19:10:17.895" v="440" actId="20577"/>
          <ac:spMkLst>
            <pc:docMk/>
            <pc:sldMk cId="1112942257" sldId="320"/>
            <ac:spMk id="9" creationId="{9958D5A6-DBC0-01E8-C2B2-1520EE5344B1}"/>
          </ac:spMkLst>
        </pc:spChg>
        <pc:spChg chg="mod">
          <ac:chgData name="Keertana Madan" userId="2d1457c4-c4f2-483f-bdfb-6d2b6e6f88c2" providerId="ADAL" clId="{2F66D558-45CA-46CD-B36B-684CE6F853D1}" dt="2024-03-31T21:46:39.707" v="1391" actId="1076"/>
          <ac:spMkLst>
            <pc:docMk/>
            <pc:sldMk cId="1112942257" sldId="320"/>
            <ac:spMk id="11" creationId="{B5E69684-6CE9-B1E4-9BA9-5EF011F7FAAC}"/>
          </ac:spMkLst>
        </pc:spChg>
        <pc:spChg chg="mod">
          <ac:chgData name="Keertana Madan" userId="2d1457c4-c4f2-483f-bdfb-6d2b6e6f88c2" providerId="ADAL" clId="{2F66D558-45CA-46CD-B36B-684CE6F853D1}" dt="2024-03-31T21:46:39.707" v="1391" actId="1076"/>
          <ac:spMkLst>
            <pc:docMk/>
            <pc:sldMk cId="1112942257" sldId="320"/>
            <ac:spMk id="14" creationId="{5B6A36F2-69F4-243F-FCCE-D8A7DE8B79E1}"/>
          </ac:spMkLst>
        </pc:spChg>
        <pc:spChg chg="add mod">
          <ac:chgData name="Keertana Madan" userId="2d1457c4-c4f2-483f-bdfb-6d2b6e6f88c2" providerId="ADAL" clId="{2F66D558-45CA-46CD-B36B-684CE6F853D1}" dt="2024-03-31T21:46:39.707" v="1391" actId="1076"/>
          <ac:spMkLst>
            <pc:docMk/>
            <pc:sldMk cId="1112942257" sldId="320"/>
            <ac:spMk id="15" creationId="{3120D33A-6247-563C-B929-EA2D4E992F4D}"/>
          </ac:spMkLst>
        </pc:spChg>
        <pc:spChg chg="add del mod">
          <ac:chgData name="Keertana Madan" userId="2d1457c4-c4f2-483f-bdfb-6d2b6e6f88c2" providerId="ADAL" clId="{2F66D558-45CA-46CD-B36B-684CE6F853D1}" dt="2024-03-31T19:12:40.304" v="454" actId="478"/>
          <ac:spMkLst>
            <pc:docMk/>
            <pc:sldMk cId="1112942257" sldId="320"/>
            <ac:spMk id="17" creationId="{1CBD64FF-83D3-448F-154C-8955DCC81B0E}"/>
          </ac:spMkLst>
        </pc:spChg>
        <pc:spChg chg="add del mod">
          <ac:chgData name="Keertana Madan" userId="2d1457c4-c4f2-483f-bdfb-6d2b6e6f88c2" providerId="ADAL" clId="{2F66D558-45CA-46CD-B36B-684CE6F853D1}" dt="2024-04-19T18:17:59.815" v="3185" actId="478"/>
          <ac:spMkLst>
            <pc:docMk/>
            <pc:sldMk cId="1112942257" sldId="320"/>
            <ac:spMk id="19" creationId="{FBA26339-1BBF-91AD-CFFC-9F463BACC0D5}"/>
          </ac:spMkLst>
        </pc:spChg>
        <pc:spChg chg="add del mod">
          <ac:chgData name="Keertana Madan" userId="2d1457c4-c4f2-483f-bdfb-6d2b6e6f88c2" providerId="ADAL" clId="{2F66D558-45CA-46CD-B36B-684CE6F853D1}" dt="2024-04-01T00:44:38.415" v="1519" actId="478"/>
          <ac:spMkLst>
            <pc:docMk/>
            <pc:sldMk cId="1112942257" sldId="320"/>
            <ac:spMk id="20" creationId="{1ACDA7E6-C128-C4C6-6FC6-5AD08F2A22CE}"/>
          </ac:spMkLst>
        </pc:spChg>
        <pc:spChg chg="add del mod">
          <ac:chgData name="Keertana Madan" userId="2d1457c4-c4f2-483f-bdfb-6d2b6e6f88c2" providerId="ADAL" clId="{2F66D558-45CA-46CD-B36B-684CE6F853D1}" dt="2024-04-01T00:44:36.184" v="1518" actId="478"/>
          <ac:spMkLst>
            <pc:docMk/>
            <pc:sldMk cId="1112942257" sldId="320"/>
            <ac:spMk id="21" creationId="{654C41CF-6B8F-8B44-DBEA-A1BD20300345}"/>
          </ac:spMkLst>
        </pc:spChg>
        <pc:spChg chg="add mod">
          <ac:chgData name="Keertana Madan" userId="2d1457c4-c4f2-483f-bdfb-6d2b6e6f88c2" providerId="ADAL" clId="{2F66D558-45CA-46CD-B36B-684CE6F853D1}" dt="2024-04-19T18:18:30.651" v="3209" actId="404"/>
          <ac:spMkLst>
            <pc:docMk/>
            <pc:sldMk cId="1112942257" sldId="320"/>
            <ac:spMk id="22" creationId="{4AFC10FB-4A6D-D826-7DBF-01B74BE2EA6E}"/>
          </ac:spMkLst>
        </pc:spChg>
        <pc:grpChg chg="add mod">
          <ac:chgData name="Keertana Madan" userId="2d1457c4-c4f2-483f-bdfb-6d2b6e6f88c2" providerId="ADAL" clId="{2F66D558-45CA-46CD-B36B-684CE6F853D1}" dt="2024-03-31T21:46:39.707" v="1391" actId="1076"/>
          <ac:grpSpMkLst>
            <pc:docMk/>
            <pc:sldMk cId="1112942257" sldId="320"/>
            <ac:grpSpMk id="8" creationId="{71FF965F-6155-C99F-6E6A-37604B5107FF}"/>
          </ac:grpSpMkLst>
        </pc:grpChg>
        <pc:grpChg chg="add mod">
          <ac:chgData name="Keertana Madan" userId="2d1457c4-c4f2-483f-bdfb-6d2b6e6f88c2" providerId="ADAL" clId="{2F66D558-45CA-46CD-B36B-684CE6F853D1}" dt="2024-03-31T21:46:39.707" v="1391" actId="1076"/>
          <ac:grpSpMkLst>
            <pc:docMk/>
            <pc:sldMk cId="1112942257" sldId="320"/>
            <ac:grpSpMk id="12" creationId="{932CEF80-3794-B96E-CB4C-2F953F9B295A}"/>
          </ac:grpSpMkLst>
        </pc:grpChg>
        <pc:grpChg chg="add mod">
          <ac:chgData name="Keertana Madan" userId="2d1457c4-c4f2-483f-bdfb-6d2b6e6f88c2" providerId="ADAL" clId="{2F66D558-45CA-46CD-B36B-684CE6F853D1}" dt="2024-03-31T21:46:39.707" v="1391" actId="1076"/>
          <ac:grpSpMkLst>
            <pc:docMk/>
            <pc:sldMk cId="1112942257" sldId="320"/>
            <ac:grpSpMk id="18" creationId="{6EA882FA-7600-3F5F-E9CA-36FB970850E3}"/>
          </ac:grpSpMkLst>
        </pc:grpChg>
        <pc:picChg chg="mod">
          <ac:chgData name="Keertana Madan" userId="2d1457c4-c4f2-483f-bdfb-6d2b6e6f88c2" providerId="ADAL" clId="{2F66D558-45CA-46CD-B36B-684CE6F853D1}" dt="2024-03-31T21:46:39.707" v="1391" actId="1076"/>
          <ac:picMkLst>
            <pc:docMk/>
            <pc:sldMk cId="1112942257" sldId="320"/>
            <ac:picMk id="10" creationId="{08E43B24-6824-96F4-6DB6-DCF15F348F08}"/>
          </ac:picMkLst>
        </pc:picChg>
        <pc:picChg chg="mod">
          <ac:chgData name="Keertana Madan" userId="2d1457c4-c4f2-483f-bdfb-6d2b6e6f88c2" providerId="ADAL" clId="{2F66D558-45CA-46CD-B36B-684CE6F853D1}" dt="2024-04-19T17:42:17.586" v="3108"/>
          <ac:picMkLst>
            <pc:docMk/>
            <pc:sldMk cId="1112942257" sldId="320"/>
            <ac:picMk id="13" creationId="{4A050539-E412-7462-5448-C8C2ED5F8D87}"/>
          </ac:picMkLst>
        </pc:picChg>
      </pc:sldChg>
      <pc:sldChg chg="modSp add mod ord modShow">
        <pc:chgData name="Keertana Madan" userId="2d1457c4-c4f2-483f-bdfb-6d2b6e6f88c2" providerId="ADAL" clId="{2F66D558-45CA-46CD-B36B-684CE6F853D1}" dt="2024-04-01T20:25:45.960" v="2854" actId="729"/>
        <pc:sldMkLst>
          <pc:docMk/>
          <pc:sldMk cId="0" sldId="322"/>
        </pc:sldMkLst>
        <pc:spChg chg="mod">
          <ac:chgData name="Keertana Madan" userId="2d1457c4-c4f2-483f-bdfb-6d2b6e6f88c2" providerId="ADAL" clId="{2F66D558-45CA-46CD-B36B-684CE6F853D1}" dt="2024-03-31T19:27:07.948" v="550" actId="20577"/>
          <ac:spMkLst>
            <pc:docMk/>
            <pc:sldMk cId="0" sldId="322"/>
            <ac:spMk id="133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3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4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4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4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4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4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4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4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5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5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5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5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5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5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5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5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6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6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6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6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6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6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6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6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6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7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7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7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7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7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7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7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7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7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8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8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8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8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8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8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8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8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8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9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9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9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9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9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9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9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9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39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0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1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1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1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1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1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1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1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1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1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2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2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2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2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2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2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2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2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3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3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3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3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3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3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3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3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3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4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4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4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4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4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4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4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4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4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5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5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5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5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5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5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5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5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5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6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6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6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6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6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6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6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6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6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7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7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7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7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7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7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7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7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8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8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8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8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8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8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8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8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9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9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9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9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9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9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9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49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0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0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0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0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0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0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0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0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0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1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1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1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1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1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1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1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1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2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2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2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2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2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2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2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3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3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3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3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3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3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3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3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3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4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4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4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4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4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4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4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4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4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5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5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5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5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5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5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5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5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5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6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6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6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6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6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6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6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6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7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7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7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7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7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7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7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7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7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8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8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8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8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8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8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8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8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9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9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9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9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9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9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9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59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0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0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0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0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0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0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0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0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1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1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1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1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1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1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1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1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1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2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2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2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2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2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2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2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28"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2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3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3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3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34"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3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3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37"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39"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40"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41"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42"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43"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45"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46" creationId="{00000000-0000-0000-0000-000000000000}"/>
          </ac:spMkLst>
        </pc:spChg>
        <pc:spChg chg="mod">
          <ac:chgData name="Keertana Madan" userId="2d1457c4-c4f2-483f-bdfb-6d2b6e6f88c2" providerId="ADAL" clId="{2F66D558-45CA-46CD-B36B-684CE6F853D1}" dt="2024-03-31T19:26:09.224" v="502" actId="13822"/>
          <ac:spMkLst>
            <pc:docMk/>
            <pc:sldMk cId="0" sldId="322"/>
            <ac:spMk id="1647" creationId="{00000000-0000-0000-0000-000000000000}"/>
          </ac:spMkLst>
        </pc:spChg>
      </pc:sldChg>
      <pc:sldChg chg="addSp delSp modSp mod ord">
        <pc:chgData name="Keertana Madan" userId="2d1457c4-c4f2-483f-bdfb-6d2b6e6f88c2" providerId="ADAL" clId="{2F66D558-45CA-46CD-B36B-684CE6F853D1}" dt="2024-04-19T18:21:21.545" v="3211" actId="1076"/>
        <pc:sldMkLst>
          <pc:docMk/>
          <pc:sldMk cId="4062299892" sldId="323"/>
        </pc:sldMkLst>
        <pc:spChg chg="mod">
          <ac:chgData name="Keertana Madan" userId="2d1457c4-c4f2-483f-bdfb-6d2b6e6f88c2" providerId="ADAL" clId="{2F66D558-45CA-46CD-B36B-684CE6F853D1}" dt="2024-04-01T19:29:17.655" v="1651" actId="13822"/>
          <ac:spMkLst>
            <pc:docMk/>
            <pc:sldMk cId="4062299892" sldId="323"/>
            <ac:spMk id="4" creationId="{3D8DE457-8D5E-CA98-1EE1-853CB05B8B7B}"/>
          </ac:spMkLst>
        </pc:spChg>
        <pc:spChg chg="del">
          <ac:chgData name="Keertana Madan" userId="2d1457c4-c4f2-483f-bdfb-6d2b6e6f88c2" providerId="ADAL" clId="{2F66D558-45CA-46CD-B36B-684CE6F853D1}" dt="2024-04-01T20:20:52.895" v="2840" actId="478"/>
          <ac:spMkLst>
            <pc:docMk/>
            <pc:sldMk cId="4062299892" sldId="323"/>
            <ac:spMk id="5" creationId="{F9EA5E3D-57FF-CC4E-604A-1D351EFDEFE4}"/>
          </ac:spMkLst>
        </pc:spChg>
        <pc:spChg chg="del">
          <ac:chgData name="Keertana Madan" userId="2d1457c4-c4f2-483f-bdfb-6d2b6e6f88c2" providerId="ADAL" clId="{2F66D558-45CA-46CD-B36B-684CE6F853D1}" dt="2024-04-19T16:05:39.799" v="2863" actId="478"/>
          <ac:spMkLst>
            <pc:docMk/>
            <pc:sldMk cId="4062299892" sldId="323"/>
            <ac:spMk id="6" creationId="{EB0E7CD8-9AF0-FAB0-81E4-D0FDDCB3EC9A}"/>
          </ac:spMkLst>
        </pc:spChg>
        <pc:spChg chg="mod">
          <ac:chgData name="Keertana Madan" userId="2d1457c4-c4f2-483f-bdfb-6d2b6e6f88c2" providerId="ADAL" clId="{2F66D558-45CA-46CD-B36B-684CE6F853D1}" dt="2024-04-01T19:29:17.655" v="1651" actId="13822"/>
          <ac:spMkLst>
            <pc:docMk/>
            <pc:sldMk cId="4062299892" sldId="323"/>
            <ac:spMk id="7" creationId="{3C2B8343-C408-4113-6902-E38BD27E6FD4}"/>
          </ac:spMkLst>
        </pc:spChg>
        <pc:spChg chg="mod">
          <ac:chgData name="Keertana Madan" userId="2d1457c4-c4f2-483f-bdfb-6d2b6e6f88c2" providerId="ADAL" clId="{2F66D558-45CA-46CD-B36B-684CE6F853D1}" dt="2024-04-19T16:47:48.425" v="3104" actId="478"/>
          <ac:spMkLst>
            <pc:docMk/>
            <pc:sldMk cId="4062299892" sldId="323"/>
            <ac:spMk id="8" creationId="{BFA4133A-D13B-8756-E3F7-B94D70A4F0F5}"/>
          </ac:spMkLst>
        </pc:spChg>
        <pc:spChg chg="mod">
          <ac:chgData name="Keertana Madan" userId="2d1457c4-c4f2-483f-bdfb-6d2b6e6f88c2" providerId="ADAL" clId="{2F66D558-45CA-46CD-B36B-684CE6F853D1}" dt="2024-04-01T19:45:55.594" v="2406" actId="20577"/>
          <ac:spMkLst>
            <pc:docMk/>
            <pc:sldMk cId="4062299892" sldId="323"/>
            <ac:spMk id="9" creationId="{9958D5A6-DBC0-01E8-C2B2-1520EE5344B1}"/>
          </ac:spMkLst>
        </pc:spChg>
        <pc:spChg chg="mod">
          <ac:chgData name="Keertana Madan" userId="2d1457c4-c4f2-483f-bdfb-6d2b6e6f88c2" providerId="ADAL" clId="{2F66D558-45CA-46CD-B36B-684CE6F853D1}" dt="2024-04-01T19:29:17.655" v="1651" actId="13822"/>
          <ac:spMkLst>
            <pc:docMk/>
            <pc:sldMk cId="4062299892" sldId="323"/>
            <ac:spMk id="10" creationId="{01A3C3D1-6ECE-8F65-99DD-687AAFFBF940}"/>
          </ac:spMkLst>
        </pc:spChg>
        <pc:spChg chg="mod">
          <ac:chgData name="Keertana Madan" userId="2d1457c4-c4f2-483f-bdfb-6d2b6e6f88c2" providerId="ADAL" clId="{2F66D558-45CA-46CD-B36B-684CE6F853D1}" dt="2024-04-01T19:29:17.655" v="1651" actId="13822"/>
          <ac:spMkLst>
            <pc:docMk/>
            <pc:sldMk cId="4062299892" sldId="323"/>
            <ac:spMk id="11" creationId="{6D6CEAC6-141B-1415-9871-5B7430F389E0}"/>
          </ac:spMkLst>
        </pc:spChg>
        <pc:spChg chg="mod">
          <ac:chgData name="Keertana Madan" userId="2d1457c4-c4f2-483f-bdfb-6d2b6e6f88c2" providerId="ADAL" clId="{2F66D558-45CA-46CD-B36B-684CE6F853D1}" dt="2024-04-01T19:29:17.655" v="1651" actId="13822"/>
          <ac:spMkLst>
            <pc:docMk/>
            <pc:sldMk cId="4062299892" sldId="323"/>
            <ac:spMk id="12" creationId="{A0059E3F-9F03-D776-BCD6-2ED9C06D4BC4}"/>
          </ac:spMkLst>
        </pc:spChg>
        <pc:spChg chg="mod">
          <ac:chgData name="Keertana Madan" userId="2d1457c4-c4f2-483f-bdfb-6d2b6e6f88c2" providerId="ADAL" clId="{2F66D558-45CA-46CD-B36B-684CE6F853D1}" dt="2024-04-01T19:29:17.655" v="1651" actId="13822"/>
          <ac:spMkLst>
            <pc:docMk/>
            <pc:sldMk cId="4062299892" sldId="323"/>
            <ac:spMk id="13" creationId="{86080E2C-C89D-4524-6268-B176D0937592}"/>
          </ac:spMkLst>
        </pc:spChg>
        <pc:spChg chg="mod">
          <ac:chgData name="Keertana Madan" userId="2d1457c4-c4f2-483f-bdfb-6d2b6e6f88c2" providerId="ADAL" clId="{2F66D558-45CA-46CD-B36B-684CE6F853D1}" dt="2024-04-01T19:29:17.655" v="1651" actId="13822"/>
          <ac:spMkLst>
            <pc:docMk/>
            <pc:sldMk cId="4062299892" sldId="323"/>
            <ac:spMk id="14" creationId="{BC809872-8A86-3292-0CB7-4A3C4711D72F}"/>
          </ac:spMkLst>
        </pc:spChg>
        <pc:spChg chg="mod">
          <ac:chgData name="Keertana Madan" userId="2d1457c4-c4f2-483f-bdfb-6d2b6e6f88c2" providerId="ADAL" clId="{2F66D558-45CA-46CD-B36B-684CE6F853D1}" dt="2024-04-01T19:29:17.655" v="1651" actId="13822"/>
          <ac:spMkLst>
            <pc:docMk/>
            <pc:sldMk cId="4062299892" sldId="323"/>
            <ac:spMk id="15" creationId="{B95E5788-BB6F-BC26-0533-D6FE824502DB}"/>
          </ac:spMkLst>
        </pc:spChg>
        <pc:spChg chg="mod">
          <ac:chgData name="Keertana Madan" userId="2d1457c4-c4f2-483f-bdfb-6d2b6e6f88c2" providerId="ADAL" clId="{2F66D558-45CA-46CD-B36B-684CE6F853D1}" dt="2024-04-01T19:29:17.655" v="1651" actId="13822"/>
          <ac:spMkLst>
            <pc:docMk/>
            <pc:sldMk cId="4062299892" sldId="323"/>
            <ac:spMk id="16" creationId="{23F04044-A94C-54A5-4FBD-29F7C612C38A}"/>
          </ac:spMkLst>
        </pc:spChg>
        <pc:spChg chg="mod">
          <ac:chgData name="Keertana Madan" userId="2d1457c4-c4f2-483f-bdfb-6d2b6e6f88c2" providerId="ADAL" clId="{2F66D558-45CA-46CD-B36B-684CE6F853D1}" dt="2024-04-01T19:29:17.655" v="1651" actId="13822"/>
          <ac:spMkLst>
            <pc:docMk/>
            <pc:sldMk cId="4062299892" sldId="323"/>
            <ac:spMk id="17" creationId="{BE3FCAF9-D6E5-52E7-2B8F-93BF3534501F}"/>
          </ac:spMkLst>
        </pc:spChg>
        <pc:spChg chg="mod">
          <ac:chgData name="Keertana Madan" userId="2d1457c4-c4f2-483f-bdfb-6d2b6e6f88c2" providerId="ADAL" clId="{2F66D558-45CA-46CD-B36B-684CE6F853D1}" dt="2024-04-01T19:29:17.655" v="1651" actId="13822"/>
          <ac:spMkLst>
            <pc:docMk/>
            <pc:sldMk cId="4062299892" sldId="323"/>
            <ac:spMk id="18" creationId="{1CB6312A-5C15-59C2-6B45-92005220A9EA}"/>
          </ac:spMkLst>
        </pc:spChg>
        <pc:spChg chg="mod">
          <ac:chgData name="Keertana Madan" userId="2d1457c4-c4f2-483f-bdfb-6d2b6e6f88c2" providerId="ADAL" clId="{2F66D558-45CA-46CD-B36B-684CE6F853D1}" dt="2024-04-01T19:29:17.655" v="1651" actId="13822"/>
          <ac:spMkLst>
            <pc:docMk/>
            <pc:sldMk cId="4062299892" sldId="323"/>
            <ac:spMk id="19" creationId="{7BC0DA60-31E5-2288-5752-30D685295F94}"/>
          </ac:spMkLst>
        </pc:spChg>
        <pc:spChg chg="mod">
          <ac:chgData name="Keertana Madan" userId="2d1457c4-c4f2-483f-bdfb-6d2b6e6f88c2" providerId="ADAL" clId="{2F66D558-45CA-46CD-B36B-684CE6F853D1}" dt="2024-04-01T19:29:17.655" v="1651" actId="13822"/>
          <ac:spMkLst>
            <pc:docMk/>
            <pc:sldMk cId="4062299892" sldId="323"/>
            <ac:spMk id="20" creationId="{A1753B2B-48ED-82F4-2191-19517AE0D096}"/>
          </ac:spMkLst>
        </pc:spChg>
        <pc:spChg chg="mod">
          <ac:chgData name="Keertana Madan" userId="2d1457c4-c4f2-483f-bdfb-6d2b6e6f88c2" providerId="ADAL" clId="{2F66D558-45CA-46CD-B36B-684CE6F853D1}" dt="2024-04-01T19:29:17.655" v="1651" actId="13822"/>
          <ac:spMkLst>
            <pc:docMk/>
            <pc:sldMk cId="4062299892" sldId="323"/>
            <ac:spMk id="21" creationId="{6548F82D-5033-D7BD-7C8F-E31DA969C7E5}"/>
          </ac:spMkLst>
        </pc:spChg>
        <pc:spChg chg="mod">
          <ac:chgData name="Keertana Madan" userId="2d1457c4-c4f2-483f-bdfb-6d2b6e6f88c2" providerId="ADAL" clId="{2F66D558-45CA-46CD-B36B-684CE6F853D1}" dt="2024-04-01T19:29:17.655" v="1651" actId="13822"/>
          <ac:spMkLst>
            <pc:docMk/>
            <pc:sldMk cId="4062299892" sldId="323"/>
            <ac:spMk id="22" creationId="{CEA905D3-CFE1-DBFC-BBD7-147FA6000116}"/>
          </ac:spMkLst>
        </pc:spChg>
        <pc:spChg chg="mod">
          <ac:chgData name="Keertana Madan" userId="2d1457c4-c4f2-483f-bdfb-6d2b6e6f88c2" providerId="ADAL" clId="{2F66D558-45CA-46CD-B36B-684CE6F853D1}" dt="2024-04-01T19:29:17.655" v="1651" actId="13822"/>
          <ac:spMkLst>
            <pc:docMk/>
            <pc:sldMk cId="4062299892" sldId="323"/>
            <ac:spMk id="23" creationId="{F5CB1851-E16F-C475-2B25-7774A3C0041A}"/>
          </ac:spMkLst>
        </pc:spChg>
        <pc:spChg chg="mod">
          <ac:chgData name="Keertana Madan" userId="2d1457c4-c4f2-483f-bdfb-6d2b6e6f88c2" providerId="ADAL" clId="{2F66D558-45CA-46CD-B36B-684CE6F853D1}" dt="2024-04-01T19:29:17.655" v="1651" actId="13822"/>
          <ac:spMkLst>
            <pc:docMk/>
            <pc:sldMk cId="4062299892" sldId="323"/>
            <ac:spMk id="24" creationId="{D6FAA0DA-0DDB-2018-DDB7-085684CDC134}"/>
          </ac:spMkLst>
        </pc:spChg>
        <pc:spChg chg="mod">
          <ac:chgData name="Keertana Madan" userId="2d1457c4-c4f2-483f-bdfb-6d2b6e6f88c2" providerId="ADAL" clId="{2F66D558-45CA-46CD-B36B-684CE6F853D1}" dt="2024-04-01T19:29:17.655" v="1651" actId="13822"/>
          <ac:spMkLst>
            <pc:docMk/>
            <pc:sldMk cId="4062299892" sldId="323"/>
            <ac:spMk id="25" creationId="{28077DE8-B121-5711-F361-D99E7E0B6B59}"/>
          </ac:spMkLst>
        </pc:spChg>
        <pc:spChg chg="mod">
          <ac:chgData name="Keertana Madan" userId="2d1457c4-c4f2-483f-bdfb-6d2b6e6f88c2" providerId="ADAL" clId="{2F66D558-45CA-46CD-B36B-684CE6F853D1}" dt="2024-04-01T19:29:17.655" v="1651" actId="13822"/>
          <ac:spMkLst>
            <pc:docMk/>
            <pc:sldMk cId="4062299892" sldId="323"/>
            <ac:spMk id="26" creationId="{BBDA8716-D81D-797E-292B-F3682F29E2C3}"/>
          </ac:spMkLst>
        </pc:spChg>
        <pc:spChg chg="mod">
          <ac:chgData name="Keertana Madan" userId="2d1457c4-c4f2-483f-bdfb-6d2b6e6f88c2" providerId="ADAL" clId="{2F66D558-45CA-46CD-B36B-684CE6F853D1}" dt="2024-04-01T19:29:17.655" v="1651" actId="13822"/>
          <ac:spMkLst>
            <pc:docMk/>
            <pc:sldMk cId="4062299892" sldId="323"/>
            <ac:spMk id="27" creationId="{98BC6E89-112F-83FC-DDB4-D07CDA88D4A5}"/>
          </ac:spMkLst>
        </pc:spChg>
        <pc:spChg chg="mod">
          <ac:chgData name="Keertana Madan" userId="2d1457c4-c4f2-483f-bdfb-6d2b6e6f88c2" providerId="ADAL" clId="{2F66D558-45CA-46CD-B36B-684CE6F853D1}" dt="2024-04-01T19:29:17.655" v="1651" actId="13822"/>
          <ac:spMkLst>
            <pc:docMk/>
            <pc:sldMk cId="4062299892" sldId="323"/>
            <ac:spMk id="28" creationId="{ACB29B81-BB17-6056-30AF-8C660843B7B6}"/>
          </ac:spMkLst>
        </pc:spChg>
        <pc:spChg chg="mod">
          <ac:chgData name="Keertana Madan" userId="2d1457c4-c4f2-483f-bdfb-6d2b6e6f88c2" providerId="ADAL" clId="{2F66D558-45CA-46CD-B36B-684CE6F853D1}" dt="2024-04-01T19:29:17.655" v="1651" actId="13822"/>
          <ac:spMkLst>
            <pc:docMk/>
            <pc:sldMk cId="4062299892" sldId="323"/>
            <ac:spMk id="29" creationId="{23A7D9FB-AEA4-195C-811B-8BFD4FAEF72D}"/>
          </ac:spMkLst>
        </pc:spChg>
        <pc:spChg chg="mod">
          <ac:chgData name="Keertana Madan" userId="2d1457c4-c4f2-483f-bdfb-6d2b6e6f88c2" providerId="ADAL" clId="{2F66D558-45CA-46CD-B36B-684CE6F853D1}" dt="2024-04-01T19:29:17.655" v="1651" actId="13822"/>
          <ac:spMkLst>
            <pc:docMk/>
            <pc:sldMk cId="4062299892" sldId="323"/>
            <ac:spMk id="30" creationId="{6CFCC515-4339-CBED-9EC2-87651E6036FB}"/>
          </ac:spMkLst>
        </pc:spChg>
        <pc:spChg chg="mod">
          <ac:chgData name="Keertana Madan" userId="2d1457c4-c4f2-483f-bdfb-6d2b6e6f88c2" providerId="ADAL" clId="{2F66D558-45CA-46CD-B36B-684CE6F853D1}" dt="2024-04-01T19:29:17.655" v="1651" actId="13822"/>
          <ac:spMkLst>
            <pc:docMk/>
            <pc:sldMk cId="4062299892" sldId="323"/>
            <ac:spMk id="31" creationId="{44C30617-23DE-25CA-BA35-E2D328744F1C}"/>
          </ac:spMkLst>
        </pc:spChg>
        <pc:spChg chg="mod">
          <ac:chgData name="Keertana Madan" userId="2d1457c4-c4f2-483f-bdfb-6d2b6e6f88c2" providerId="ADAL" clId="{2F66D558-45CA-46CD-B36B-684CE6F853D1}" dt="2024-04-01T19:29:17.655" v="1651" actId="13822"/>
          <ac:spMkLst>
            <pc:docMk/>
            <pc:sldMk cId="4062299892" sldId="323"/>
            <ac:spMk id="32" creationId="{03E7A5D7-E94F-4D75-5D9E-82EA5EDC2DE9}"/>
          </ac:spMkLst>
        </pc:spChg>
        <pc:spChg chg="mod">
          <ac:chgData name="Keertana Madan" userId="2d1457c4-c4f2-483f-bdfb-6d2b6e6f88c2" providerId="ADAL" clId="{2F66D558-45CA-46CD-B36B-684CE6F853D1}" dt="2024-04-01T19:29:17.655" v="1651" actId="13822"/>
          <ac:spMkLst>
            <pc:docMk/>
            <pc:sldMk cId="4062299892" sldId="323"/>
            <ac:spMk id="33" creationId="{7F7A5FD2-EEB1-FF22-47C1-6C6FCD2E37C5}"/>
          </ac:spMkLst>
        </pc:spChg>
        <pc:spChg chg="mod">
          <ac:chgData name="Keertana Madan" userId="2d1457c4-c4f2-483f-bdfb-6d2b6e6f88c2" providerId="ADAL" clId="{2F66D558-45CA-46CD-B36B-684CE6F853D1}" dt="2024-04-01T19:29:17.655" v="1651" actId="13822"/>
          <ac:spMkLst>
            <pc:docMk/>
            <pc:sldMk cId="4062299892" sldId="323"/>
            <ac:spMk id="34" creationId="{B37E63EB-FA9A-8263-052F-6112D29D9EA5}"/>
          </ac:spMkLst>
        </pc:spChg>
        <pc:spChg chg="mod">
          <ac:chgData name="Keertana Madan" userId="2d1457c4-c4f2-483f-bdfb-6d2b6e6f88c2" providerId="ADAL" clId="{2F66D558-45CA-46CD-B36B-684CE6F853D1}" dt="2024-04-01T19:29:17.655" v="1651" actId="13822"/>
          <ac:spMkLst>
            <pc:docMk/>
            <pc:sldMk cId="4062299892" sldId="323"/>
            <ac:spMk id="35" creationId="{6FEFB3DE-D4D7-519E-92B6-1CC781AEB736}"/>
          </ac:spMkLst>
        </pc:spChg>
        <pc:spChg chg="mod">
          <ac:chgData name="Keertana Madan" userId="2d1457c4-c4f2-483f-bdfb-6d2b6e6f88c2" providerId="ADAL" clId="{2F66D558-45CA-46CD-B36B-684CE6F853D1}" dt="2024-04-01T19:29:17.655" v="1651" actId="13822"/>
          <ac:spMkLst>
            <pc:docMk/>
            <pc:sldMk cId="4062299892" sldId="323"/>
            <ac:spMk id="36" creationId="{BB88ECCC-751F-3106-CC91-CB660949C79F}"/>
          </ac:spMkLst>
        </pc:spChg>
        <pc:spChg chg="mod">
          <ac:chgData name="Keertana Madan" userId="2d1457c4-c4f2-483f-bdfb-6d2b6e6f88c2" providerId="ADAL" clId="{2F66D558-45CA-46CD-B36B-684CE6F853D1}" dt="2024-04-01T19:29:17.655" v="1651" actId="13822"/>
          <ac:spMkLst>
            <pc:docMk/>
            <pc:sldMk cId="4062299892" sldId="323"/>
            <ac:spMk id="37" creationId="{EA88BDD8-DE06-0F6D-7E6C-E17FF07E6928}"/>
          </ac:spMkLst>
        </pc:spChg>
        <pc:spChg chg="mod">
          <ac:chgData name="Keertana Madan" userId="2d1457c4-c4f2-483f-bdfb-6d2b6e6f88c2" providerId="ADAL" clId="{2F66D558-45CA-46CD-B36B-684CE6F853D1}" dt="2024-04-01T19:29:46.386" v="1653" actId="13822"/>
          <ac:spMkLst>
            <pc:docMk/>
            <pc:sldMk cId="4062299892" sldId="323"/>
            <ac:spMk id="38" creationId="{AE5F1BEF-D06E-F918-11C0-ACAB2AE54959}"/>
          </ac:spMkLst>
        </pc:spChg>
        <pc:spChg chg="mod">
          <ac:chgData name="Keertana Madan" userId="2d1457c4-c4f2-483f-bdfb-6d2b6e6f88c2" providerId="ADAL" clId="{2F66D558-45CA-46CD-B36B-684CE6F853D1}" dt="2024-04-01T19:29:17.655" v="1651" actId="13822"/>
          <ac:spMkLst>
            <pc:docMk/>
            <pc:sldMk cId="4062299892" sldId="323"/>
            <ac:spMk id="39" creationId="{DA357592-C875-3873-D86B-16FDD92364EB}"/>
          </ac:spMkLst>
        </pc:spChg>
        <pc:spChg chg="mod">
          <ac:chgData name="Keertana Madan" userId="2d1457c4-c4f2-483f-bdfb-6d2b6e6f88c2" providerId="ADAL" clId="{2F66D558-45CA-46CD-B36B-684CE6F853D1}" dt="2024-04-01T19:29:17.655" v="1651" actId="13822"/>
          <ac:spMkLst>
            <pc:docMk/>
            <pc:sldMk cId="4062299892" sldId="323"/>
            <ac:spMk id="40" creationId="{0C6AE868-D1D6-05D8-E320-654776FDEC92}"/>
          </ac:spMkLst>
        </pc:spChg>
        <pc:spChg chg="mod">
          <ac:chgData name="Keertana Madan" userId="2d1457c4-c4f2-483f-bdfb-6d2b6e6f88c2" providerId="ADAL" clId="{2F66D558-45CA-46CD-B36B-684CE6F853D1}" dt="2024-04-01T19:29:17.655" v="1651" actId="13822"/>
          <ac:spMkLst>
            <pc:docMk/>
            <pc:sldMk cId="4062299892" sldId="323"/>
            <ac:spMk id="41" creationId="{D4D9F481-A3DA-A07D-C557-C60F2D894485}"/>
          </ac:spMkLst>
        </pc:spChg>
        <pc:spChg chg="mod">
          <ac:chgData name="Keertana Madan" userId="2d1457c4-c4f2-483f-bdfb-6d2b6e6f88c2" providerId="ADAL" clId="{2F66D558-45CA-46CD-B36B-684CE6F853D1}" dt="2024-04-01T19:29:17.655" v="1651" actId="13822"/>
          <ac:spMkLst>
            <pc:docMk/>
            <pc:sldMk cId="4062299892" sldId="323"/>
            <ac:spMk id="42" creationId="{C90187AB-FEFE-3B2E-FEF5-FF1DA1BE61CE}"/>
          </ac:spMkLst>
        </pc:spChg>
        <pc:spChg chg="mod">
          <ac:chgData name="Keertana Madan" userId="2d1457c4-c4f2-483f-bdfb-6d2b6e6f88c2" providerId="ADAL" clId="{2F66D558-45CA-46CD-B36B-684CE6F853D1}" dt="2024-04-01T19:29:17.655" v="1651" actId="13822"/>
          <ac:spMkLst>
            <pc:docMk/>
            <pc:sldMk cId="4062299892" sldId="323"/>
            <ac:spMk id="43" creationId="{1EBDB4FE-232A-EFEF-D47E-2BA00B8BB809}"/>
          </ac:spMkLst>
        </pc:spChg>
        <pc:spChg chg="mod">
          <ac:chgData name="Keertana Madan" userId="2d1457c4-c4f2-483f-bdfb-6d2b6e6f88c2" providerId="ADAL" clId="{2F66D558-45CA-46CD-B36B-684CE6F853D1}" dt="2024-04-01T19:29:17.655" v="1651" actId="13822"/>
          <ac:spMkLst>
            <pc:docMk/>
            <pc:sldMk cId="4062299892" sldId="323"/>
            <ac:spMk id="44" creationId="{9E112E14-2594-A926-7DAE-C05D8B6799C7}"/>
          </ac:spMkLst>
        </pc:spChg>
        <pc:spChg chg="mod">
          <ac:chgData name="Keertana Madan" userId="2d1457c4-c4f2-483f-bdfb-6d2b6e6f88c2" providerId="ADAL" clId="{2F66D558-45CA-46CD-B36B-684CE6F853D1}" dt="2024-04-01T19:29:17.655" v="1651" actId="13822"/>
          <ac:spMkLst>
            <pc:docMk/>
            <pc:sldMk cId="4062299892" sldId="323"/>
            <ac:spMk id="45" creationId="{833E8572-1E39-1F46-6382-89F178018407}"/>
          </ac:spMkLst>
        </pc:spChg>
        <pc:spChg chg="mod">
          <ac:chgData name="Keertana Madan" userId="2d1457c4-c4f2-483f-bdfb-6d2b6e6f88c2" providerId="ADAL" clId="{2F66D558-45CA-46CD-B36B-684CE6F853D1}" dt="2024-04-01T19:29:17.655" v="1651" actId="13822"/>
          <ac:spMkLst>
            <pc:docMk/>
            <pc:sldMk cId="4062299892" sldId="323"/>
            <ac:spMk id="46" creationId="{08F7BC2B-CC26-E924-D384-ED7BF3F88880}"/>
          </ac:spMkLst>
        </pc:spChg>
        <pc:spChg chg="mod">
          <ac:chgData name="Keertana Madan" userId="2d1457c4-c4f2-483f-bdfb-6d2b6e6f88c2" providerId="ADAL" clId="{2F66D558-45CA-46CD-B36B-684CE6F853D1}" dt="2024-04-01T19:29:17.655" v="1651" actId="13822"/>
          <ac:spMkLst>
            <pc:docMk/>
            <pc:sldMk cId="4062299892" sldId="323"/>
            <ac:spMk id="47" creationId="{F31EECB7-AB60-9252-1E86-8AC975106E68}"/>
          </ac:spMkLst>
        </pc:spChg>
        <pc:spChg chg="mod">
          <ac:chgData name="Keertana Madan" userId="2d1457c4-c4f2-483f-bdfb-6d2b6e6f88c2" providerId="ADAL" clId="{2F66D558-45CA-46CD-B36B-684CE6F853D1}" dt="2024-04-01T19:29:17.655" v="1651" actId="13822"/>
          <ac:spMkLst>
            <pc:docMk/>
            <pc:sldMk cId="4062299892" sldId="323"/>
            <ac:spMk id="48" creationId="{858A11DE-1D1B-9252-4301-06401D32AD3A}"/>
          </ac:spMkLst>
        </pc:spChg>
        <pc:spChg chg="mod">
          <ac:chgData name="Keertana Madan" userId="2d1457c4-c4f2-483f-bdfb-6d2b6e6f88c2" providerId="ADAL" clId="{2F66D558-45CA-46CD-B36B-684CE6F853D1}" dt="2024-04-01T19:29:17.655" v="1651" actId="13822"/>
          <ac:spMkLst>
            <pc:docMk/>
            <pc:sldMk cId="4062299892" sldId="323"/>
            <ac:spMk id="49" creationId="{6B6AF01A-DAF1-FA1D-AD85-C8817E76D2BB}"/>
          </ac:spMkLst>
        </pc:spChg>
        <pc:spChg chg="mod">
          <ac:chgData name="Keertana Madan" userId="2d1457c4-c4f2-483f-bdfb-6d2b6e6f88c2" providerId="ADAL" clId="{2F66D558-45CA-46CD-B36B-684CE6F853D1}" dt="2024-04-01T19:29:17.655" v="1651" actId="13822"/>
          <ac:spMkLst>
            <pc:docMk/>
            <pc:sldMk cId="4062299892" sldId="323"/>
            <ac:spMk id="50" creationId="{D2418B58-5DA4-EB92-0D60-52A1E59C3FF5}"/>
          </ac:spMkLst>
        </pc:spChg>
        <pc:spChg chg="mod">
          <ac:chgData name="Keertana Madan" userId="2d1457c4-c4f2-483f-bdfb-6d2b6e6f88c2" providerId="ADAL" clId="{2F66D558-45CA-46CD-B36B-684CE6F853D1}" dt="2024-04-01T19:29:17.655" v="1651" actId="13822"/>
          <ac:spMkLst>
            <pc:docMk/>
            <pc:sldMk cId="4062299892" sldId="323"/>
            <ac:spMk id="51" creationId="{C694A48C-F493-FD20-6098-FFC1559256DC}"/>
          </ac:spMkLst>
        </pc:spChg>
        <pc:spChg chg="mod">
          <ac:chgData name="Keertana Madan" userId="2d1457c4-c4f2-483f-bdfb-6d2b6e6f88c2" providerId="ADAL" clId="{2F66D558-45CA-46CD-B36B-684CE6F853D1}" dt="2024-04-01T19:29:42.110" v="1652" actId="13822"/>
          <ac:spMkLst>
            <pc:docMk/>
            <pc:sldMk cId="4062299892" sldId="323"/>
            <ac:spMk id="52" creationId="{FB0647B4-A70A-6643-CB36-3626697093D7}"/>
          </ac:spMkLst>
        </pc:spChg>
        <pc:spChg chg="mod">
          <ac:chgData name="Keertana Madan" userId="2d1457c4-c4f2-483f-bdfb-6d2b6e6f88c2" providerId="ADAL" clId="{2F66D558-45CA-46CD-B36B-684CE6F853D1}" dt="2024-04-01T19:29:17.655" v="1651" actId="13822"/>
          <ac:spMkLst>
            <pc:docMk/>
            <pc:sldMk cId="4062299892" sldId="323"/>
            <ac:spMk id="53" creationId="{6C482286-75C4-7000-BE53-8C2551DB476A}"/>
          </ac:spMkLst>
        </pc:spChg>
        <pc:spChg chg="mod">
          <ac:chgData name="Keertana Madan" userId="2d1457c4-c4f2-483f-bdfb-6d2b6e6f88c2" providerId="ADAL" clId="{2F66D558-45CA-46CD-B36B-684CE6F853D1}" dt="2024-04-01T19:29:17.655" v="1651" actId="13822"/>
          <ac:spMkLst>
            <pc:docMk/>
            <pc:sldMk cId="4062299892" sldId="323"/>
            <ac:spMk id="54" creationId="{AF9E490F-7E61-5189-D8FF-092A90EC60CB}"/>
          </ac:spMkLst>
        </pc:spChg>
        <pc:spChg chg="mod">
          <ac:chgData name="Keertana Madan" userId="2d1457c4-c4f2-483f-bdfb-6d2b6e6f88c2" providerId="ADAL" clId="{2F66D558-45CA-46CD-B36B-684CE6F853D1}" dt="2024-04-01T19:29:17.655" v="1651" actId="13822"/>
          <ac:spMkLst>
            <pc:docMk/>
            <pc:sldMk cId="4062299892" sldId="323"/>
            <ac:spMk id="55" creationId="{6DD12AA7-23C6-6200-830C-CE8BDA06ED8F}"/>
          </ac:spMkLst>
        </pc:spChg>
        <pc:spChg chg="mod">
          <ac:chgData name="Keertana Madan" userId="2d1457c4-c4f2-483f-bdfb-6d2b6e6f88c2" providerId="ADAL" clId="{2F66D558-45CA-46CD-B36B-684CE6F853D1}" dt="2024-04-01T19:29:54.898" v="1654" actId="13822"/>
          <ac:spMkLst>
            <pc:docMk/>
            <pc:sldMk cId="4062299892" sldId="323"/>
            <ac:spMk id="56" creationId="{927806DD-7D36-EDEC-338E-8A7B8AF371DE}"/>
          </ac:spMkLst>
        </pc:spChg>
        <pc:spChg chg="mod">
          <ac:chgData name="Keertana Madan" userId="2d1457c4-c4f2-483f-bdfb-6d2b6e6f88c2" providerId="ADAL" clId="{2F66D558-45CA-46CD-B36B-684CE6F853D1}" dt="2024-04-01T19:29:17.655" v="1651" actId="13822"/>
          <ac:spMkLst>
            <pc:docMk/>
            <pc:sldMk cId="4062299892" sldId="323"/>
            <ac:spMk id="57" creationId="{B6EFD05B-82C0-720C-1F30-74A8DA1DB692}"/>
          </ac:spMkLst>
        </pc:spChg>
        <pc:spChg chg="mod">
          <ac:chgData name="Keertana Madan" userId="2d1457c4-c4f2-483f-bdfb-6d2b6e6f88c2" providerId="ADAL" clId="{2F66D558-45CA-46CD-B36B-684CE6F853D1}" dt="2024-04-01T19:29:57.628" v="1655" actId="13822"/>
          <ac:spMkLst>
            <pc:docMk/>
            <pc:sldMk cId="4062299892" sldId="323"/>
            <ac:spMk id="58" creationId="{5322735A-0EB4-AFF4-C39B-732EF1AFF497}"/>
          </ac:spMkLst>
        </pc:spChg>
        <pc:spChg chg="mod">
          <ac:chgData name="Keertana Madan" userId="2d1457c4-c4f2-483f-bdfb-6d2b6e6f88c2" providerId="ADAL" clId="{2F66D558-45CA-46CD-B36B-684CE6F853D1}" dt="2024-04-01T19:30:02.708" v="1657" actId="13822"/>
          <ac:spMkLst>
            <pc:docMk/>
            <pc:sldMk cId="4062299892" sldId="323"/>
            <ac:spMk id="59" creationId="{EE1B29CE-3D6C-F3F7-A344-D19E9DB9C7CC}"/>
          </ac:spMkLst>
        </pc:spChg>
        <pc:spChg chg="mod">
          <ac:chgData name="Keertana Madan" userId="2d1457c4-c4f2-483f-bdfb-6d2b6e6f88c2" providerId="ADAL" clId="{2F66D558-45CA-46CD-B36B-684CE6F853D1}" dt="2024-04-01T19:29:17.655" v="1651" actId="13822"/>
          <ac:spMkLst>
            <pc:docMk/>
            <pc:sldMk cId="4062299892" sldId="323"/>
            <ac:spMk id="60" creationId="{967C5171-20CC-3F71-C9C9-E5CE34DC7C72}"/>
          </ac:spMkLst>
        </pc:spChg>
        <pc:spChg chg="mod">
          <ac:chgData name="Keertana Madan" userId="2d1457c4-c4f2-483f-bdfb-6d2b6e6f88c2" providerId="ADAL" clId="{2F66D558-45CA-46CD-B36B-684CE6F853D1}" dt="2024-04-01T19:30:00.160" v="1656" actId="13822"/>
          <ac:spMkLst>
            <pc:docMk/>
            <pc:sldMk cId="4062299892" sldId="323"/>
            <ac:spMk id="61" creationId="{8FB86CC4-891C-FFDF-7C44-D3D92D77D09C}"/>
          </ac:spMkLst>
        </pc:spChg>
        <pc:spChg chg="mod">
          <ac:chgData name="Keertana Madan" userId="2d1457c4-c4f2-483f-bdfb-6d2b6e6f88c2" providerId="ADAL" clId="{2F66D558-45CA-46CD-B36B-684CE6F853D1}" dt="2024-04-01T19:29:17.655" v="1651" actId="13822"/>
          <ac:spMkLst>
            <pc:docMk/>
            <pc:sldMk cId="4062299892" sldId="323"/>
            <ac:spMk id="62" creationId="{21278453-200A-1911-9308-15E7B0A0B780}"/>
          </ac:spMkLst>
        </pc:spChg>
        <pc:spChg chg="del mod topLvl">
          <ac:chgData name="Keertana Madan" userId="2d1457c4-c4f2-483f-bdfb-6d2b6e6f88c2" providerId="ADAL" clId="{2F66D558-45CA-46CD-B36B-684CE6F853D1}" dt="2024-04-01T19:34:39.145" v="1954" actId="478"/>
          <ac:spMkLst>
            <pc:docMk/>
            <pc:sldMk cId="4062299892" sldId="323"/>
            <ac:spMk id="64" creationId="{E4606483-9928-1D68-6CF8-8CB11EA92FB4}"/>
          </ac:spMkLst>
        </pc:spChg>
        <pc:spChg chg="mod topLvl">
          <ac:chgData name="Keertana Madan" userId="2d1457c4-c4f2-483f-bdfb-6d2b6e6f88c2" providerId="ADAL" clId="{2F66D558-45CA-46CD-B36B-684CE6F853D1}" dt="2024-04-19T18:10:31.359" v="3121" actId="20577"/>
          <ac:spMkLst>
            <pc:docMk/>
            <pc:sldMk cId="4062299892" sldId="323"/>
            <ac:spMk id="65" creationId="{6B7EE78D-26E6-7DCA-B839-B09AA602156E}"/>
          </ac:spMkLst>
        </pc:spChg>
        <pc:spChg chg="del mod topLvl">
          <ac:chgData name="Keertana Madan" userId="2d1457c4-c4f2-483f-bdfb-6d2b6e6f88c2" providerId="ADAL" clId="{2F66D558-45CA-46CD-B36B-684CE6F853D1}" dt="2024-04-01T19:41:23.201" v="2269" actId="478"/>
          <ac:spMkLst>
            <pc:docMk/>
            <pc:sldMk cId="4062299892" sldId="323"/>
            <ac:spMk id="67" creationId="{BABA433B-BF77-F0FC-82AD-A7061F0F36AA}"/>
          </ac:spMkLst>
        </pc:spChg>
        <pc:spChg chg="mod topLvl">
          <ac:chgData name="Keertana Madan" userId="2d1457c4-c4f2-483f-bdfb-6d2b6e6f88c2" providerId="ADAL" clId="{2F66D558-45CA-46CD-B36B-684CE6F853D1}" dt="2024-04-19T18:10:33.264" v="3122" actId="20577"/>
          <ac:spMkLst>
            <pc:docMk/>
            <pc:sldMk cId="4062299892" sldId="323"/>
            <ac:spMk id="68" creationId="{22AAC6B2-0E97-E005-B200-27569AF1BDF4}"/>
          </ac:spMkLst>
        </pc:spChg>
        <pc:spChg chg="del mod topLvl">
          <ac:chgData name="Keertana Madan" userId="2d1457c4-c4f2-483f-bdfb-6d2b6e6f88c2" providerId="ADAL" clId="{2F66D558-45CA-46CD-B36B-684CE6F853D1}" dt="2024-04-01T19:37:05.187" v="2051" actId="478"/>
          <ac:spMkLst>
            <pc:docMk/>
            <pc:sldMk cId="4062299892" sldId="323"/>
            <ac:spMk id="70" creationId="{7F4509AC-D4B9-5723-56E9-D03640F3F064}"/>
          </ac:spMkLst>
        </pc:spChg>
        <pc:spChg chg="mod topLvl">
          <ac:chgData name="Keertana Madan" userId="2d1457c4-c4f2-483f-bdfb-6d2b6e6f88c2" providerId="ADAL" clId="{2F66D558-45CA-46CD-B36B-684CE6F853D1}" dt="2024-04-19T16:05:16.850" v="2859" actId="255"/>
          <ac:spMkLst>
            <pc:docMk/>
            <pc:sldMk cId="4062299892" sldId="323"/>
            <ac:spMk id="71" creationId="{41EA31EF-4816-4A09-2125-E5D263FAC83C}"/>
          </ac:spMkLst>
        </pc:spChg>
        <pc:spChg chg="del mod topLvl">
          <ac:chgData name="Keertana Madan" userId="2d1457c4-c4f2-483f-bdfb-6d2b6e6f88c2" providerId="ADAL" clId="{2F66D558-45CA-46CD-B36B-684CE6F853D1}" dt="2024-04-01T19:43:49.105" v="2287" actId="478"/>
          <ac:spMkLst>
            <pc:docMk/>
            <pc:sldMk cId="4062299892" sldId="323"/>
            <ac:spMk id="73" creationId="{151FBE53-D811-68B2-4DA8-0B5114DD617F}"/>
          </ac:spMkLst>
        </pc:spChg>
        <pc:spChg chg="mod topLvl">
          <ac:chgData name="Keertana Madan" userId="2d1457c4-c4f2-483f-bdfb-6d2b6e6f88c2" providerId="ADAL" clId="{2F66D558-45CA-46CD-B36B-684CE6F853D1}" dt="2024-04-19T16:05:21.765" v="2860" actId="255"/>
          <ac:spMkLst>
            <pc:docMk/>
            <pc:sldMk cId="4062299892" sldId="323"/>
            <ac:spMk id="74" creationId="{0DBAEEE5-693B-E3E6-D7F6-50FBB7D5316E}"/>
          </ac:spMkLst>
        </pc:spChg>
        <pc:grpChg chg="add mod">
          <ac:chgData name="Keertana Madan" userId="2d1457c4-c4f2-483f-bdfb-6d2b6e6f88c2" providerId="ADAL" clId="{2F66D558-45CA-46CD-B36B-684CE6F853D1}" dt="2024-04-19T18:21:21.545" v="3211" actId="1076"/>
          <ac:grpSpMkLst>
            <pc:docMk/>
            <pc:sldMk cId="4062299892" sldId="323"/>
            <ac:grpSpMk id="3" creationId="{01B9DABC-2E02-81A3-0D09-82CDB00E75DC}"/>
          </ac:grpSpMkLst>
        </pc:grpChg>
        <pc:grpChg chg="add del mod">
          <ac:chgData name="Keertana Madan" userId="2d1457c4-c4f2-483f-bdfb-6d2b6e6f88c2" providerId="ADAL" clId="{2F66D558-45CA-46CD-B36B-684CE6F853D1}" dt="2024-04-19T16:47:48.425" v="3104" actId="478"/>
          <ac:grpSpMkLst>
            <pc:docMk/>
            <pc:sldMk cId="4062299892" sldId="323"/>
            <ac:grpSpMk id="5" creationId="{BE42AEFA-BE94-8FEF-2523-1197C064B1AA}"/>
          </ac:grpSpMkLst>
        </pc:grpChg>
        <pc:grpChg chg="add del mod">
          <ac:chgData name="Keertana Madan" userId="2d1457c4-c4f2-483f-bdfb-6d2b6e6f88c2" providerId="ADAL" clId="{2F66D558-45CA-46CD-B36B-684CE6F853D1}" dt="2024-04-01T19:34:39.145" v="1954" actId="478"/>
          <ac:grpSpMkLst>
            <pc:docMk/>
            <pc:sldMk cId="4062299892" sldId="323"/>
            <ac:grpSpMk id="63" creationId="{05E7F25A-62B4-726D-51EC-B24004460166}"/>
          </ac:grpSpMkLst>
        </pc:grpChg>
        <pc:grpChg chg="add del mod">
          <ac:chgData name="Keertana Madan" userId="2d1457c4-c4f2-483f-bdfb-6d2b6e6f88c2" providerId="ADAL" clId="{2F66D558-45CA-46CD-B36B-684CE6F853D1}" dt="2024-04-01T19:41:23.201" v="2269" actId="478"/>
          <ac:grpSpMkLst>
            <pc:docMk/>
            <pc:sldMk cId="4062299892" sldId="323"/>
            <ac:grpSpMk id="66" creationId="{06F5FCCC-5AA0-3BD9-D516-DA40B4C3AFED}"/>
          </ac:grpSpMkLst>
        </pc:grpChg>
        <pc:grpChg chg="add del mod">
          <ac:chgData name="Keertana Madan" userId="2d1457c4-c4f2-483f-bdfb-6d2b6e6f88c2" providerId="ADAL" clId="{2F66D558-45CA-46CD-B36B-684CE6F853D1}" dt="2024-04-01T19:37:05.187" v="2051" actId="478"/>
          <ac:grpSpMkLst>
            <pc:docMk/>
            <pc:sldMk cId="4062299892" sldId="323"/>
            <ac:grpSpMk id="69" creationId="{58A980AE-BE3A-481B-2B4E-522DD0FD5F0E}"/>
          </ac:grpSpMkLst>
        </pc:grpChg>
        <pc:grpChg chg="add del mod">
          <ac:chgData name="Keertana Madan" userId="2d1457c4-c4f2-483f-bdfb-6d2b6e6f88c2" providerId="ADAL" clId="{2F66D558-45CA-46CD-B36B-684CE6F853D1}" dt="2024-04-01T19:43:49.105" v="2287" actId="478"/>
          <ac:grpSpMkLst>
            <pc:docMk/>
            <pc:sldMk cId="4062299892" sldId="323"/>
            <ac:grpSpMk id="72" creationId="{A9B0E26F-EFC9-F78E-7591-649D73287B33}"/>
          </ac:grpSpMkLst>
        </pc:grpChg>
        <pc:grpChg chg="add mod">
          <ac:chgData name="Keertana Madan" userId="2d1457c4-c4f2-483f-bdfb-6d2b6e6f88c2" providerId="ADAL" clId="{2F66D558-45CA-46CD-B36B-684CE6F853D1}" dt="2024-04-19T16:05:10.173" v="2856" actId="255"/>
          <ac:grpSpMkLst>
            <pc:docMk/>
            <pc:sldMk cId="4062299892" sldId="323"/>
            <ac:grpSpMk id="75" creationId="{57916B27-5F30-40F0-6329-FCB9ABE8D9C2}"/>
          </ac:grpSpMkLst>
        </pc:grpChg>
        <pc:picChg chg="del mod">
          <ac:chgData name="Keertana Madan" userId="2d1457c4-c4f2-483f-bdfb-6d2b6e6f88c2" providerId="ADAL" clId="{2F66D558-45CA-46CD-B36B-684CE6F853D1}" dt="2024-04-19T16:47:48.425" v="3104" actId="478"/>
          <ac:picMkLst>
            <pc:docMk/>
            <pc:sldMk cId="4062299892" sldId="323"/>
            <ac:picMk id="63" creationId="{1F516D87-249F-0D4B-4E23-D5798A4B13BB}"/>
          </ac:picMkLst>
        </pc:picChg>
        <pc:picChg chg="add mod">
          <ac:chgData name="Keertana Madan" userId="2d1457c4-c4f2-483f-bdfb-6d2b6e6f88c2" providerId="ADAL" clId="{2F66D558-45CA-46CD-B36B-684CE6F853D1}" dt="2024-04-19T16:47:52.678" v="3105" actId="1076"/>
          <ac:picMkLst>
            <pc:docMk/>
            <pc:sldMk cId="4062299892" sldId="323"/>
            <ac:picMk id="67" creationId="{071229DE-E10B-1F9D-CA39-3CC103208440}"/>
          </ac:picMkLst>
        </pc:picChg>
        <pc:picChg chg="add mod modCrop">
          <ac:chgData name="Keertana Madan" userId="2d1457c4-c4f2-483f-bdfb-6d2b6e6f88c2" providerId="ADAL" clId="{2F66D558-45CA-46CD-B36B-684CE6F853D1}" dt="2024-04-01T19:41:43.169" v="2274" actId="1076"/>
          <ac:picMkLst>
            <pc:docMk/>
            <pc:sldMk cId="4062299892" sldId="323"/>
            <ac:picMk id="78" creationId="{CBDA5BB8-94EB-3E2B-FFA1-7E5E636223B1}"/>
          </ac:picMkLst>
        </pc:picChg>
        <pc:picChg chg="add mod">
          <ac:chgData name="Keertana Madan" userId="2d1457c4-c4f2-483f-bdfb-6d2b6e6f88c2" providerId="ADAL" clId="{2F66D558-45CA-46CD-B36B-684CE6F853D1}" dt="2024-04-19T16:05:10.173" v="2856" actId="255"/>
          <ac:picMkLst>
            <pc:docMk/>
            <pc:sldMk cId="4062299892" sldId="323"/>
            <ac:picMk id="1026" creationId="{D2A50488-B11B-C1C7-6317-CEF79190023C}"/>
          </ac:picMkLst>
        </pc:picChg>
        <pc:picChg chg="add mod">
          <ac:chgData name="Keertana Madan" userId="2d1457c4-c4f2-483f-bdfb-6d2b6e6f88c2" providerId="ADAL" clId="{2F66D558-45CA-46CD-B36B-684CE6F853D1}" dt="2024-04-01T19:44:29.048" v="2296"/>
          <ac:picMkLst>
            <pc:docMk/>
            <pc:sldMk cId="4062299892" sldId="323"/>
            <ac:picMk id="1028" creationId="{E15170A8-BAEA-58F8-6143-87FF5D931EDB}"/>
          </ac:picMkLst>
        </pc:picChg>
        <pc:picChg chg="add mod">
          <ac:chgData name="Keertana Madan" userId="2d1457c4-c4f2-483f-bdfb-6d2b6e6f88c2" providerId="ADAL" clId="{2F66D558-45CA-46CD-B36B-684CE6F853D1}" dt="2024-04-01T19:44:18.551" v="2295" actId="1076"/>
          <ac:picMkLst>
            <pc:docMk/>
            <pc:sldMk cId="4062299892" sldId="323"/>
            <ac:picMk id="1030" creationId="{FD370B00-2E48-FB82-483D-D8688F91FE29}"/>
          </ac:picMkLst>
        </pc:picChg>
      </pc:sldChg>
      <pc:sldChg chg="delSp mod">
        <pc:chgData name="Keertana Madan" userId="2d1457c4-c4f2-483f-bdfb-6d2b6e6f88c2" providerId="ADAL" clId="{2F66D558-45CA-46CD-B36B-684CE6F853D1}" dt="2024-04-01T20:21:33.657" v="2852" actId="478"/>
        <pc:sldMkLst>
          <pc:docMk/>
          <pc:sldMk cId="3862761993" sldId="328"/>
        </pc:sldMkLst>
        <pc:spChg chg="del">
          <ac:chgData name="Keertana Madan" userId="2d1457c4-c4f2-483f-bdfb-6d2b6e6f88c2" providerId="ADAL" clId="{2F66D558-45CA-46CD-B36B-684CE6F853D1}" dt="2024-04-01T20:21:33.657" v="2852" actId="478"/>
          <ac:spMkLst>
            <pc:docMk/>
            <pc:sldMk cId="3862761993" sldId="328"/>
            <ac:spMk id="5" creationId="{95F12967-03CD-7942-8B49-F8DBFB56200B}"/>
          </ac:spMkLst>
        </pc:spChg>
      </pc:sldChg>
      <pc:sldChg chg="delSp mod">
        <pc:chgData name="Keertana Madan" userId="2d1457c4-c4f2-483f-bdfb-6d2b6e6f88c2" providerId="ADAL" clId="{2F66D558-45CA-46CD-B36B-684CE6F853D1}" dt="2024-04-01T20:21:36.747" v="2853" actId="478"/>
        <pc:sldMkLst>
          <pc:docMk/>
          <pc:sldMk cId="3655134169" sldId="329"/>
        </pc:sldMkLst>
        <pc:spChg chg="del">
          <ac:chgData name="Keertana Madan" userId="2d1457c4-c4f2-483f-bdfb-6d2b6e6f88c2" providerId="ADAL" clId="{2F66D558-45CA-46CD-B36B-684CE6F853D1}" dt="2024-04-01T20:21:36.747" v="2853" actId="478"/>
          <ac:spMkLst>
            <pc:docMk/>
            <pc:sldMk cId="3655134169" sldId="329"/>
            <ac:spMk id="4" creationId="{4308CDE5-DD68-3740-85BD-EE252849D49E}"/>
          </ac:spMkLst>
        </pc:spChg>
      </pc:sldChg>
      <pc:sldChg chg="mod ord modShow">
        <pc:chgData name="Keertana Madan" userId="2d1457c4-c4f2-483f-bdfb-6d2b6e6f88c2" providerId="ADAL" clId="{2F66D558-45CA-46CD-B36B-684CE6F853D1}" dt="2024-04-01T20:25:45.960" v="2854" actId="729"/>
        <pc:sldMkLst>
          <pc:docMk/>
          <pc:sldMk cId="3787377506" sldId="330"/>
        </pc:sldMkLst>
      </pc:sldChg>
      <pc:sldChg chg="addSp delSp modSp add mod ord modAnim modShow">
        <pc:chgData name="Keertana Madan" userId="2d1457c4-c4f2-483f-bdfb-6d2b6e6f88c2" providerId="ADAL" clId="{2F66D558-45CA-46CD-B36B-684CE6F853D1}" dt="2024-04-01T20:25:45.960" v="2854" actId="729"/>
        <pc:sldMkLst>
          <pc:docMk/>
          <pc:sldMk cId="2265975974" sldId="1640"/>
        </pc:sldMkLst>
        <pc:spChg chg="mod">
          <ac:chgData name="Keertana Madan" userId="2d1457c4-c4f2-483f-bdfb-6d2b6e6f88c2" providerId="ADAL" clId="{2F66D558-45CA-46CD-B36B-684CE6F853D1}" dt="2024-04-01T20:15:18.206" v="2778" actId="14100"/>
          <ac:spMkLst>
            <pc:docMk/>
            <pc:sldMk cId="2265975974" sldId="1640"/>
            <ac:spMk id="5" creationId="{9CE1FC33-C7F0-946E-196B-8566E7344777}"/>
          </ac:spMkLst>
        </pc:spChg>
        <pc:spChg chg="mod">
          <ac:chgData name="Keertana Madan" userId="2d1457c4-c4f2-483f-bdfb-6d2b6e6f88c2" providerId="ADAL" clId="{2F66D558-45CA-46CD-B36B-684CE6F853D1}" dt="2024-04-01T20:15:18.206" v="2778" actId="14100"/>
          <ac:spMkLst>
            <pc:docMk/>
            <pc:sldMk cId="2265975974" sldId="1640"/>
            <ac:spMk id="6" creationId="{70B06F1B-97E3-0600-7E1B-534A08E7B594}"/>
          </ac:spMkLst>
        </pc:spChg>
        <pc:spChg chg="mod">
          <ac:chgData name="Keertana Madan" userId="2d1457c4-c4f2-483f-bdfb-6d2b6e6f88c2" providerId="ADAL" clId="{2F66D558-45CA-46CD-B36B-684CE6F853D1}" dt="2024-04-01T20:15:18.206" v="2778" actId="14100"/>
          <ac:spMkLst>
            <pc:docMk/>
            <pc:sldMk cId="2265975974" sldId="1640"/>
            <ac:spMk id="11" creationId="{0570F552-B9E8-7692-681B-FB42F11CBA10}"/>
          </ac:spMkLst>
        </pc:spChg>
        <pc:spChg chg="mod">
          <ac:chgData name="Keertana Madan" userId="2d1457c4-c4f2-483f-bdfb-6d2b6e6f88c2" providerId="ADAL" clId="{2F66D558-45CA-46CD-B36B-684CE6F853D1}" dt="2024-04-01T20:15:18.206" v="2778" actId="14100"/>
          <ac:spMkLst>
            <pc:docMk/>
            <pc:sldMk cId="2265975974" sldId="1640"/>
            <ac:spMk id="12" creationId="{E7C0BD4E-6698-79DD-AE1F-0B6D46D169D7}"/>
          </ac:spMkLst>
        </pc:spChg>
        <pc:spChg chg="mod">
          <ac:chgData name="Keertana Madan" userId="2d1457c4-c4f2-483f-bdfb-6d2b6e6f88c2" providerId="ADAL" clId="{2F66D558-45CA-46CD-B36B-684CE6F853D1}" dt="2024-04-01T20:15:18.206" v="2778" actId="14100"/>
          <ac:spMkLst>
            <pc:docMk/>
            <pc:sldMk cId="2265975974" sldId="1640"/>
            <ac:spMk id="17" creationId="{7C0E7B09-E1F5-51BC-876D-5960D3C603D7}"/>
          </ac:spMkLst>
        </pc:spChg>
        <pc:spChg chg="mod">
          <ac:chgData name="Keertana Madan" userId="2d1457c4-c4f2-483f-bdfb-6d2b6e6f88c2" providerId="ADAL" clId="{2F66D558-45CA-46CD-B36B-684CE6F853D1}" dt="2024-04-01T20:15:18.206" v="2778" actId="14100"/>
          <ac:spMkLst>
            <pc:docMk/>
            <pc:sldMk cId="2265975974" sldId="1640"/>
            <ac:spMk id="59" creationId="{6904288C-6B26-C3E4-15B0-3470D54DE0AF}"/>
          </ac:spMkLst>
        </pc:spChg>
        <pc:spChg chg="mod">
          <ac:chgData name="Keertana Madan" userId="2d1457c4-c4f2-483f-bdfb-6d2b6e6f88c2" providerId="ADAL" clId="{2F66D558-45CA-46CD-B36B-684CE6F853D1}" dt="2024-04-01T20:15:18.206" v="2778" actId="14100"/>
          <ac:spMkLst>
            <pc:docMk/>
            <pc:sldMk cId="2265975974" sldId="1640"/>
            <ac:spMk id="63" creationId="{0A1D9746-2D2F-7637-F6E8-E223713EA069}"/>
          </ac:spMkLst>
        </pc:spChg>
        <pc:spChg chg="mod">
          <ac:chgData name="Keertana Madan" userId="2d1457c4-c4f2-483f-bdfb-6d2b6e6f88c2" providerId="ADAL" clId="{2F66D558-45CA-46CD-B36B-684CE6F853D1}" dt="2024-04-01T20:15:18.206" v="2778" actId="14100"/>
          <ac:spMkLst>
            <pc:docMk/>
            <pc:sldMk cId="2265975974" sldId="1640"/>
            <ac:spMk id="2048" creationId="{92E372D2-805C-8180-48AB-CD8BFCAC5AAB}"/>
          </ac:spMkLst>
        </pc:spChg>
        <pc:spChg chg="mod">
          <ac:chgData name="Keertana Madan" userId="2d1457c4-c4f2-483f-bdfb-6d2b6e6f88c2" providerId="ADAL" clId="{2F66D558-45CA-46CD-B36B-684CE6F853D1}" dt="2024-04-01T20:15:18.206" v="2778" actId="14100"/>
          <ac:spMkLst>
            <pc:docMk/>
            <pc:sldMk cId="2265975974" sldId="1640"/>
            <ac:spMk id="2052" creationId="{67F67395-C90F-C470-3E30-AEC75A52B063}"/>
          </ac:spMkLst>
        </pc:spChg>
        <pc:spChg chg="mod">
          <ac:chgData name="Keertana Madan" userId="2d1457c4-c4f2-483f-bdfb-6d2b6e6f88c2" providerId="ADAL" clId="{2F66D558-45CA-46CD-B36B-684CE6F853D1}" dt="2024-04-01T20:15:18.206" v="2778" actId="14100"/>
          <ac:spMkLst>
            <pc:docMk/>
            <pc:sldMk cId="2265975974" sldId="1640"/>
            <ac:spMk id="2053" creationId="{24097E2C-036E-EBFE-59B1-7BFF5EDF9B93}"/>
          </ac:spMkLst>
        </pc:spChg>
        <pc:spChg chg="mod">
          <ac:chgData name="Keertana Madan" userId="2d1457c4-c4f2-483f-bdfb-6d2b6e6f88c2" providerId="ADAL" clId="{2F66D558-45CA-46CD-B36B-684CE6F853D1}" dt="2024-04-01T20:15:18.206" v="2778" actId="14100"/>
          <ac:spMkLst>
            <pc:docMk/>
            <pc:sldMk cId="2265975974" sldId="1640"/>
            <ac:spMk id="2058" creationId="{813D7019-939E-F865-FABE-A03689F739D2}"/>
          </ac:spMkLst>
        </pc:spChg>
        <pc:spChg chg="mod">
          <ac:chgData name="Keertana Madan" userId="2d1457c4-c4f2-483f-bdfb-6d2b6e6f88c2" providerId="ADAL" clId="{2F66D558-45CA-46CD-B36B-684CE6F853D1}" dt="2024-04-01T20:15:18.206" v="2778" actId="14100"/>
          <ac:spMkLst>
            <pc:docMk/>
            <pc:sldMk cId="2265975974" sldId="1640"/>
            <ac:spMk id="2059" creationId="{E321622A-E077-816A-1BFC-42A23760737D}"/>
          </ac:spMkLst>
        </pc:spChg>
        <pc:spChg chg="mod">
          <ac:chgData name="Keertana Madan" userId="2d1457c4-c4f2-483f-bdfb-6d2b6e6f88c2" providerId="ADAL" clId="{2F66D558-45CA-46CD-B36B-684CE6F853D1}" dt="2024-04-01T20:15:18.206" v="2778" actId="14100"/>
          <ac:spMkLst>
            <pc:docMk/>
            <pc:sldMk cId="2265975974" sldId="1640"/>
            <ac:spMk id="2060" creationId="{DFC0D1D1-86A9-2207-222F-CE94C00726FE}"/>
          </ac:spMkLst>
        </pc:spChg>
        <pc:spChg chg="mod">
          <ac:chgData name="Keertana Madan" userId="2d1457c4-c4f2-483f-bdfb-6d2b6e6f88c2" providerId="ADAL" clId="{2F66D558-45CA-46CD-B36B-684CE6F853D1}" dt="2024-04-01T20:15:18.206" v="2778" actId="14100"/>
          <ac:spMkLst>
            <pc:docMk/>
            <pc:sldMk cId="2265975974" sldId="1640"/>
            <ac:spMk id="2061" creationId="{4CF29531-48FC-C7E7-FF5D-E8FE9F006040}"/>
          </ac:spMkLst>
        </pc:spChg>
        <pc:spChg chg="mod">
          <ac:chgData name="Keertana Madan" userId="2d1457c4-c4f2-483f-bdfb-6d2b6e6f88c2" providerId="ADAL" clId="{2F66D558-45CA-46CD-B36B-684CE6F853D1}" dt="2024-04-01T20:15:18.206" v="2778" actId="14100"/>
          <ac:spMkLst>
            <pc:docMk/>
            <pc:sldMk cId="2265975974" sldId="1640"/>
            <ac:spMk id="2062" creationId="{E19DABF4-4B25-12F9-758D-9F4637E92908}"/>
          </ac:spMkLst>
        </pc:spChg>
        <pc:spChg chg="mod">
          <ac:chgData name="Keertana Madan" userId="2d1457c4-c4f2-483f-bdfb-6d2b6e6f88c2" providerId="ADAL" clId="{2F66D558-45CA-46CD-B36B-684CE6F853D1}" dt="2024-04-01T20:15:18.206" v="2778" actId="14100"/>
          <ac:spMkLst>
            <pc:docMk/>
            <pc:sldMk cId="2265975974" sldId="1640"/>
            <ac:spMk id="2063" creationId="{3E744460-A205-71CB-2DB4-9CFE8334D4B2}"/>
          </ac:spMkLst>
        </pc:spChg>
        <pc:spChg chg="mod">
          <ac:chgData name="Keertana Madan" userId="2d1457c4-c4f2-483f-bdfb-6d2b6e6f88c2" providerId="ADAL" clId="{2F66D558-45CA-46CD-B36B-684CE6F853D1}" dt="2024-04-01T20:15:18.206" v="2778" actId="14100"/>
          <ac:spMkLst>
            <pc:docMk/>
            <pc:sldMk cId="2265975974" sldId="1640"/>
            <ac:spMk id="2069" creationId="{72118B20-72AD-ACC3-FCDC-DC0D8C3001F3}"/>
          </ac:spMkLst>
        </pc:spChg>
        <pc:spChg chg="mod">
          <ac:chgData name="Keertana Madan" userId="2d1457c4-c4f2-483f-bdfb-6d2b6e6f88c2" providerId="ADAL" clId="{2F66D558-45CA-46CD-B36B-684CE6F853D1}" dt="2024-04-01T20:15:18.206" v="2778" actId="14100"/>
          <ac:spMkLst>
            <pc:docMk/>
            <pc:sldMk cId="2265975974" sldId="1640"/>
            <ac:spMk id="2070" creationId="{0A4D6C6B-B305-A3C5-FF46-E65E859AF7B7}"/>
          </ac:spMkLst>
        </pc:spChg>
        <pc:spChg chg="mod">
          <ac:chgData name="Keertana Madan" userId="2d1457c4-c4f2-483f-bdfb-6d2b6e6f88c2" providerId="ADAL" clId="{2F66D558-45CA-46CD-B36B-684CE6F853D1}" dt="2024-04-01T20:15:18.206" v="2778" actId="14100"/>
          <ac:spMkLst>
            <pc:docMk/>
            <pc:sldMk cId="2265975974" sldId="1640"/>
            <ac:spMk id="2072" creationId="{24AED30C-EC01-B6A5-8888-CB87FD08643A}"/>
          </ac:spMkLst>
        </pc:spChg>
        <pc:spChg chg="mod">
          <ac:chgData name="Keertana Madan" userId="2d1457c4-c4f2-483f-bdfb-6d2b6e6f88c2" providerId="ADAL" clId="{2F66D558-45CA-46CD-B36B-684CE6F853D1}" dt="2024-04-01T20:15:18.206" v="2778" actId="14100"/>
          <ac:spMkLst>
            <pc:docMk/>
            <pc:sldMk cId="2265975974" sldId="1640"/>
            <ac:spMk id="2073" creationId="{931F6304-8F5F-E5A3-CA80-3798F38B40C8}"/>
          </ac:spMkLst>
        </pc:spChg>
        <pc:spChg chg="mod">
          <ac:chgData name="Keertana Madan" userId="2d1457c4-c4f2-483f-bdfb-6d2b6e6f88c2" providerId="ADAL" clId="{2F66D558-45CA-46CD-B36B-684CE6F853D1}" dt="2024-04-01T20:15:18.206" v="2778" actId="14100"/>
          <ac:spMkLst>
            <pc:docMk/>
            <pc:sldMk cId="2265975974" sldId="1640"/>
            <ac:spMk id="2075" creationId="{EF2E611F-18E6-18D8-27D2-4EA026623540}"/>
          </ac:spMkLst>
        </pc:spChg>
        <pc:spChg chg="mod">
          <ac:chgData name="Keertana Madan" userId="2d1457c4-c4f2-483f-bdfb-6d2b6e6f88c2" providerId="ADAL" clId="{2F66D558-45CA-46CD-B36B-684CE6F853D1}" dt="2024-04-01T20:15:18.206" v="2778" actId="14100"/>
          <ac:spMkLst>
            <pc:docMk/>
            <pc:sldMk cId="2265975974" sldId="1640"/>
            <ac:spMk id="2076" creationId="{47DDCE9F-D80D-F597-F67C-7BBDEC0989A7}"/>
          </ac:spMkLst>
        </pc:spChg>
        <pc:spChg chg="mod">
          <ac:chgData name="Keertana Madan" userId="2d1457c4-c4f2-483f-bdfb-6d2b6e6f88c2" providerId="ADAL" clId="{2F66D558-45CA-46CD-B36B-684CE6F853D1}" dt="2024-04-01T20:15:18.206" v="2778" actId="14100"/>
          <ac:spMkLst>
            <pc:docMk/>
            <pc:sldMk cId="2265975974" sldId="1640"/>
            <ac:spMk id="2078" creationId="{073E8D35-1C6E-213B-DD5C-7A4F970CC4FC}"/>
          </ac:spMkLst>
        </pc:spChg>
        <pc:spChg chg="mod">
          <ac:chgData name="Keertana Madan" userId="2d1457c4-c4f2-483f-bdfb-6d2b6e6f88c2" providerId="ADAL" clId="{2F66D558-45CA-46CD-B36B-684CE6F853D1}" dt="2024-04-01T20:15:18.206" v="2778" actId="14100"/>
          <ac:spMkLst>
            <pc:docMk/>
            <pc:sldMk cId="2265975974" sldId="1640"/>
            <ac:spMk id="2079" creationId="{9077982F-93A6-323C-C34B-7B230CDD50E1}"/>
          </ac:spMkLst>
        </pc:spChg>
        <pc:spChg chg="mod">
          <ac:chgData name="Keertana Madan" userId="2d1457c4-c4f2-483f-bdfb-6d2b6e6f88c2" providerId="ADAL" clId="{2F66D558-45CA-46CD-B36B-684CE6F853D1}" dt="2024-04-01T20:15:18.206" v="2778" actId="14100"/>
          <ac:spMkLst>
            <pc:docMk/>
            <pc:sldMk cId="2265975974" sldId="1640"/>
            <ac:spMk id="2080" creationId="{813E2380-76B2-212C-B064-72883C6ACC17}"/>
          </ac:spMkLst>
        </pc:spChg>
        <pc:grpChg chg="add mod">
          <ac:chgData name="Keertana Madan" userId="2d1457c4-c4f2-483f-bdfb-6d2b6e6f88c2" providerId="ADAL" clId="{2F66D558-45CA-46CD-B36B-684CE6F853D1}" dt="2024-04-01T20:15:18.206" v="2778" actId="14100"/>
          <ac:grpSpMkLst>
            <pc:docMk/>
            <pc:sldMk cId="2265975974" sldId="1640"/>
            <ac:grpSpMk id="4" creationId="{AD6D6BFE-956E-41BD-68B7-CC6D36B7D316}"/>
          </ac:grpSpMkLst>
        </pc:grpChg>
        <pc:grpChg chg="add mod">
          <ac:chgData name="Keertana Madan" userId="2d1457c4-c4f2-483f-bdfb-6d2b6e6f88c2" providerId="ADAL" clId="{2F66D558-45CA-46CD-B36B-684CE6F853D1}" dt="2024-04-01T20:15:18.206" v="2778" actId="14100"/>
          <ac:grpSpMkLst>
            <pc:docMk/>
            <pc:sldMk cId="2265975974" sldId="1640"/>
            <ac:grpSpMk id="8" creationId="{3D663A8F-C8CE-E81B-DFC1-DAC724E7FE39}"/>
          </ac:grpSpMkLst>
        </pc:grpChg>
        <pc:grpChg chg="add mod">
          <ac:chgData name="Keertana Madan" userId="2d1457c4-c4f2-483f-bdfb-6d2b6e6f88c2" providerId="ADAL" clId="{2F66D558-45CA-46CD-B36B-684CE6F853D1}" dt="2024-04-01T20:15:45.394" v="2779" actId="164"/>
          <ac:grpSpMkLst>
            <pc:docMk/>
            <pc:sldMk cId="2265975974" sldId="1640"/>
            <ac:grpSpMk id="9" creationId="{879641A9-3455-4B17-DE66-07D984C54F2F}"/>
          </ac:grpSpMkLst>
        </pc:grpChg>
        <pc:grpChg chg="add mod">
          <ac:chgData name="Keertana Madan" userId="2d1457c4-c4f2-483f-bdfb-6d2b6e6f88c2" providerId="ADAL" clId="{2F66D558-45CA-46CD-B36B-684CE6F853D1}" dt="2024-04-01T20:15:45.394" v="2779" actId="164"/>
          <ac:grpSpMkLst>
            <pc:docMk/>
            <pc:sldMk cId="2265975974" sldId="1640"/>
            <ac:grpSpMk id="10" creationId="{B4C403F1-2BE5-3B28-90A1-29296C0928E8}"/>
          </ac:grpSpMkLst>
        </pc:grpChg>
        <pc:grpChg chg="mod">
          <ac:chgData name="Keertana Madan" userId="2d1457c4-c4f2-483f-bdfb-6d2b6e6f88c2" providerId="ADAL" clId="{2F66D558-45CA-46CD-B36B-684CE6F853D1}" dt="2024-04-01T20:15:18.206" v="2778" actId="14100"/>
          <ac:grpSpMkLst>
            <pc:docMk/>
            <pc:sldMk cId="2265975974" sldId="1640"/>
            <ac:grpSpMk id="15" creationId="{F1D29C26-ACFD-C4CA-4232-52570F24CE0E}"/>
          </ac:grpSpMkLst>
        </pc:grpChg>
        <pc:grpChg chg="mod">
          <ac:chgData name="Keertana Madan" userId="2d1457c4-c4f2-483f-bdfb-6d2b6e6f88c2" providerId="ADAL" clId="{2F66D558-45CA-46CD-B36B-684CE6F853D1}" dt="2024-04-01T20:15:18.206" v="2778" actId="14100"/>
          <ac:grpSpMkLst>
            <pc:docMk/>
            <pc:sldMk cId="2265975974" sldId="1640"/>
            <ac:grpSpMk id="61" creationId="{04580861-092D-529E-05CE-BEAD044011F3}"/>
          </ac:grpSpMkLst>
        </pc:grpChg>
        <pc:grpChg chg="mod">
          <ac:chgData name="Keertana Madan" userId="2d1457c4-c4f2-483f-bdfb-6d2b6e6f88c2" providerId="ADAL" clId="{2F66D558-45CA-46CD-B36B-684CE6F853D1}" dt="2024-04-01T20:15:18.206" v="2778" actId="14100"/>
          <ac:grpSpMkLst>
            <pc:docMk/>
            <pc:sldMk cId="2265975974" sldId="1640"/>
            <ac:grpSpMk id="2050" creationId="{089CB42A-704E-FC6F-5154-7EFC63495327}"/>
          </ac:grpSpMkLst>
        </pc:grpChg>
        <pc:grpChg chg="mod">
          <ac:chgData name="Keertana Madan" userId="2d1457c4-c4f2-483f-bdfb-6d2b6e6f88c2" providerId="ADAL" clId="{2F66D558-45CA-46CD-B36B-684CE6F853D1}" dt="2024-04-01T20:15:18.206" v="2778" actId="14100"/>
          <ac:grpSpMkLst>
            <pc:docMk/>
            <pc:sldMk cId="2265975974" sldId="1640"/>
            <ac:grpSpMk id="2056" creationId="{C87C7C5C-40B2-F844-8410-39CF04217488}"/>
          </ac:grpSpMkLst>
        </pc:grpChg>
        <pc:grpChg chg="mod">
          <ac:chgData name="Keertana Madan" userId="2d1457c4-c4f2-483f-bdfb-6d2b6e6f88c2" providerId="ADAL" clId="{2F66D558-45CA-46CD-B36B-684CE6F853D1}" dt="2024-04-01T20:15:18.206" v="2778" actId="14100"/>
          <ac:grpSpMkLst>
            <pc:docMk/>
            <pc:sldMk cId="2265975974" sldId="1640"/>
            <ac:grpSpMk id="2068" creationId="{87832193-D973-5D03-8A85-97BD1002756B}"/>
          </ac:grpSpMkLst>
        </pc:grpChg>
        <pc:grpChg chg="mod">
          <ac:chgData name="Keertana Madan" userId="2d1457c4-c4f2-483f-bdfb-6d2b6e6f88c2" providerId="ADAL" clId="{2F66D558-45CA-46CD-B36B-684CE6F853D1}" dt="2024-04-01T20:15:18.206" v="2778" actId="14100"/>
          <ac:grpSpMkLst>
            <pc:docMk/>
            <pc:sldMk cId="2265975974" sldId="1640"/>
            <ac:grpSpMk id="2071" creationId="{EE02BF33-C52F-91AE-6803-811FCB3FC988}"/>
          </ac:grpSpMkLst>
        </pc:grpChg>
        <pc:grpChg chg="mod">
          <ac:chgData name="Keertana Madan" userId="2d1457c4-c4f2-483f-bdfb-6d2b6e6f88c2" providerId="ADAL" clId="{2F66D558-45CA-46CD-B36B-684CE6F853D1}" dt="2024-04-01T20:15:18.206" v="2778" actId="14100"/>
          <ac:grpSpMkLst>
            <pc:docMk/>
            <pc:sldMk cId="2265975974" sldId="1640"/>
            <ac:grpSpMk id="2074" creationId="{CA76A3AB-BAB0-1435-8C95-516528D55B4A}"/>
          </ac:grpSpMkLst>
        </pc:grpChg>
        <pc:grpChg chg="mod">
          <ac:chgData name="Keertana Madan" userId="2d1457c4-c4f2-483f-bdfb-6d2b6e6f88c2" providerId="ADAL" clId="{2F66D558-45CA-46CD-B36B-684CE6F853D1}" dt="2024-04-01T20:15:18.206" v="2778" actId="14100"/>
          <ac:grpSpMkLst>
            <pc:docMk/>
            <pc:sldMk cId="2265975974" sldId="1640"/>
            <ac:grpSpMk id="2077" creationId="{9BDC635B-705A-1676-23D5-B3F59C137A86}"/>
          </ac:grpSpMkLst>
        </pc:grpChg>
        <pc:picChg chg="del">
          <ac:chgData name="Keertana Madan" userId="2d1457c4-c4f2-483f-bdfb-6d2b6e6f88c2" providerId="ADAL" clId="{2F66D558-45CA-46CD-B36B-684CE6F853D1}" dt="2024-04-01T20:14:43.384" v="2769" actId="478"/>
          <ac:picMkLst>
            <pc:docMk/>
            <pc:sldMk cId="2265975974" sldId="1640"/>
            <ac:picMk id="2" creationId="{1F2BCFC9-5AE0-2288-670B-6596CF399368}"/>
          </ac:picMkLst>
        </pc:picChg>
        <pc:picChg chg="mod">
          <ac:chgData name="Keertana Madan" userId="2d1457c4-c4f2-483f-bdfb-6d2b6e6f88c2" providerId="ADAL" clId="{2F66D558-45CA-46CD-B36B-684CE6F853D1}" dt="2024-04-01T20:15:18.206" v="2778" actId="14100"/>
          <ac:picMkLst>
            <pc:docMk/>
            <pc:sldMk cId="2265975974" sldId="1640"/>
            <ac:picMk id="13" creationId="{26261BD1-DD4C-AD40-A28C-BCC8F5838590}"/>
          </ac:picMkLst>
        </pc:picChg>
        <pc:picChg chg="mod">
          <ac:chgData name="Keertana Madan" userId="2d1457c4-c4f2-483f-bdfb-6d2b6e6f88c2" providerId="ADAL" clId="{2F66D558-45CA-46CD-B36B-684CE6F853D1}" dt="2024-04-01T20:15:18.206" v="2778" actId="14100"/>
          <ac:picMkLst>
            <pc:docMk/>
            <pc:sldMk cId="2265975974" sldId="1640"/>
            <ac:picMk id="18" creationId="{C5649978-033A-AC4E-FCA6-93BFFB98AD37}"/>
          </ac:picMkLst>
        </pc:picChg>
        <pc:picChg chg="mod">
          <ac:chgData name="Keertana Madan" userId="2d1457c4-c4f2-483f-bdfb-6d2b6e6f88c2" providerId="ADAL" clId="{2F66D558-45CA-46CD-B36B-684CE6F853D1}" dt="2024-04-01T20:15:18.206" v="2778" actId="14100"/>
          <ac:picMkLst>
            <pc:docMk/>
            <pc:sldMk cId="2265975974" sldId="1640"/>
            <ac:picMk id="22" creationId="{C63BD184-AFEA-2032-13E3-B7CA14F0D0C4}"/>
          </ac:picMkLst>
        </pc:picChg>
        <pc:picChg chg="mod">
          <ac:chgData name="Keertana Madan" userId="2d1457c4-c4f2-483f-bdfb-6d2b6e6f88c2" providerId="ADAL" clId="{2F66D558-45CA-46CD-B36B-684CE6F853D1}" dt="2024-04-01T20:15:18.206" v="2778" actId="14100"/>
          <ac:picMkLst>
            <pc:docMk/>
            <pc:sldMk cId="2265975974" sldId="1640"/>
            <ac:picMk id="24" creationId="{62711344-D0CE-6DD8-E567-E2FA1D68DD52}"/>
          </ac:picMkLst>
        </pc:picChg>
        <pc:cxnChg chg="mod">
          <ac:chgData name="Keertana Madan" userId="2d1457c4-c4f2-483f-bdfb-6d2b6e6f88c2" providerId="ADAL" clId="{2F66D558-45CA-46CD-B36B-684CE6F853D1}" dt="2024-04-01T20:15:45.394" v="2779" actId="164"/>
          <ac:cxnSpMkLst>
            <pc:docMk/>
            <pc:sldMk cId="2265975974" sldId="1640"/>
            <ac:cxnSpMk id="3" creationId="{B3125113-6D5F-FA04-A52A-7C9DB77D4A45}"/>
          </ac:cxnSpMkLst>
        </pc:cxnChg>
        <pc:cxnChg chg="mod">
          <ac:chgData name="Keertana Madan" userId="2d1457c4-c4f2-483f-bdfb-6d2b6e6f88c2" providerId="ADAL" clId="{2F66D558-45CA-46CD-B36B-684CE6F853D1}" dt="2024-04-01T20:15:18.206" v="2778" actId="14100"/>
          <ac:cxnSpMkLst>
            <pc:docMk/>
            <pc:sldMk cId="2265975974" sldId="1640"/>
            <ac:cxnSpMk id="2064" creationId="{4A2DB1C4-967C-F599-BBD9-3523C4E4E8E5}"/>
          </ac:cxnSpMkLst>
        </pc:cxnChg>
        <pc:cxnChg chg="mod">
          <ac:chgData name="Keertana Madan" userId="2d1457c4-c4f2-483f-bdfb-6d2b6e6f88c2" providerId="ADAL" clId="{2F66D558-45CA-46CD-B36B-684CE6F853D1}" dt="2024-04-01T20:15:18.206" v="2778" actId="14100"/>
          <ac:cxnSpMkLst>
            <pc:docMk/>
            <pc:sldMk cId="2265975974" sldId="1640"/>
            <ac:cxnSpMk id="2065" creationId="{5CCFFE7A-9B6E-1AD4-9DDA-444D0AAAA96E}"/>
          </ac:cxnSpMkLst>
        </pc:cxnChg>
        <pc:cxnChg chg="mod">
          <ac:chgData name="Keertana Madan" userId="2d1457c4-c4f2-483f-bdfb-6d2b6e6f88c2" providerId="ADAL" clId="{2F66D558-45CA-46CD-B36B-684CE6F853D1}" dt="2024-04-01T20:15:18.206" v="2778" actId="14100"/>
          <ac:cxnSpMkLst>
            <pc:docMk/>
            <pc:sldMk cId="2265975974" sldId="1640"/>
            <ac:cxnSpMk id="2066" creationId="{8A446A60-9E65-C1FA-CEDE-BCB4C84057E7}"/>
          </ac:cxnSpMkLst>
        </pc:cxnChg>
        <pc:cxnChg chg="mod">
          <ac:chgData name="Keertana Madan" userId="2d1457c4-c4f2-483f-bdfb-6d2b6e6f88c2" providerId="ADAL" clId="{2F66D558-45CA-46CD-B36B-684CE6F853D1}" dt="2024-04-01T20:15:18.206" v="2778" actId="14100"/>
          <ac:cxnSpMkLst>
            <pc:docMk/>
            <pc:sldMk cId="2265975974" sldId="1640"/>
            <ac:cxnSpMk id="2067" creationId="{1D994BC7-59FE-F918-EA46-4D0E92583779}"/>
          </ac:cxnSpMkLst>
        </pc:cxnChg>
      </pc:sldChg>
      <pc:sldChg chg="add del">
        <pc:chgData name="Keertana Madan" userId="2d1457c4-c4f2-483f-bdfb-6d2b6e6f88c2" providerId="ADAL" clId="{2F66D558-45CA-46CD-B36B-684CE6F853D1}" dt="2024-03-31T19:33:19.773" v="555" actId="47"/>
        <pc:sldMkLst>
          <pc:docMk/>
          <pc:sldMk cId="2899049543" sldId="1915"/>
        </pc:sldMkLst>
      </pc:sldChg>
      <pc:sldChg chg="add del">
        <pc:chgData name="Keertana Madan" userId="2d1457c4-c4f2-483f-bdfb-6d2b6e6f88c2" providerId="ADAL" clId="{2F66D558-45CA-46CD-B36B-684CE6F853D1}" dt="2024-03-31T19:32:57.768" v="553" actId="47"/>
        <pc:sldMkLst>
          <pc:docMk/>
          <pc:sldMk cId="1897521957" sldId="1916"/>
        </pc:sldMkLst>
      </pc:sldChg>
      <pc:sldChg chg="addSp delSp modSp add mod ord delAnim modAnim modShow">
        <pc:chgData name="Keertana Madan" userId="2d1457c4-c4f2-483f-bdfb-6d2b6e6f88c2" providerId="ADAL" clId="{2F66D558-45CA-46CD-B36B-684CE6F853D1}" dt="2024-04-01T20:25:45.960" v="2854" actId="729"/>
        <pc:sldMkLst>
          <pc:docMk/>
          <pc:sldMk cId="722935792" sldId="1930"/>
        </pc:sldMkLst>
        <pc:spChg chg="mod topLvl">
          <ac:chgData name="Keertana Madan" userId="2d1457c4-c4f2-483f-bdfb-6d2b6e6f88c2" providerId="ADAL" clId="{2F66D558-45CA-46CD-B36B-684CE6F853D1}" dt="2024-04-01T20:13:35.681" v="2753" actId="478"/>
          <ac:spMkLst>
            <pc:docMk/>
            <pc:sldMk cId="722935792" sldId="1930"/>
            <ac:spMk id="6" creationId="{29504F39-C1F6-D0E6-9D51-EBB52539961B}"/>
          </ac:spMkLst>
        </pc:spChg>
        <pc:spChg chg="mod topLvl">
          <ac:chgData name="Keertana Madan" userId="2d1457c4-c4f2-483f-bdfb-6d2b6e6f88c2" providerId="ADAL" clId="{2F66D558-45CA-46CD-B36B-684CE6F853D1}" dt="2024-04-01T20:13:35.681" v="2753" actId="478"/>
          <ac:spMkLst>
            <pc:docMk/>
            <pc:sldMk cId="722935792" sldId="1930"/>
            <ac:spMk id="8" creationId="{C6CC906D-FC79-D543-9005-FCDFCEAF7E65}"/>
          </ac:spMkLst>
        </pc:spChg>
        <pc:spChg chg="mod">
          <ac:chgData name="Keertana Madan" userId="2d1457c4-c4f2-483f-bdfb-6d2b6e6f88c2" providerId="ADAL" clId="{2F66D558-45CA-46CD-B36B-684CE6F853D1}" dt="2024-04-01T20:13:35.681" v="2753" actId="478"/>
          <ac:spMkLst>
            <pc:docMk/>
            <pc:sldMk cId="722935792" sldId="1930"/>
            <ac:spMk id="9" creationId="{3E716812-D32F-4E0B-2CB0-C82D530AC040}"/>
          </ac:spMkLst>
        </pc:spChg>
        <pc:spChg chg="mod">
          <ac:chgData name="Keertana Madan" userId="2d1457c4-c4f2-483f-bdfb-6d2b6e6f88c2" providerId="ADAL" clId="{2F66D558-45CA-46CD-B36B-684CE6F853D1}" dt="2024-04-01T20:13:35.681" v="2753" actId="478"/>
          <ac:spMkLst>
            <pc:docMk/>
            <pc:sldMk cId="722935792" sldId="1930"/>
            <ac:spMk id="10" creationId="{CC792C60-A564-6401-3782-66177D7F3080}"/>
          </ac:spMkLst>
        </pc:spChg>
        <pc:spChg chg="del mod topLvl">
          <ac:chgData name="Keertana Madan" userId="2d1457c4-c4f2-483f-bdfb-6d2b6e6f88c2" providerId="ADAL" clId="{2F66D558-45CA-46CD-B36B-684CE6F853D1}" dt="2024-04-01T20:08:25.085" v="2648" actId="478"/>
          <ac:spMkLst>
            <pc:docMk/>
            <pc:sldMk cId="722935792" sldId="1930"/>
            <ac:spMk id="11" creationId="{F63CC834-7FB5-DBFD-F5EF-4E8ECBEA6BD0}"/>
          </ac:spMkLst>
        </pc:spChg>
        <pc:spChg chg="mod">
          <ac:chgData name="Keertana Madan" userId="2d1457c4-c4f2-483f-bdfb-6d2b6e6f88c2" providerId="ADAL" clId="{2F66D558-45CA-46CD-B36B-684CE6F853D1}" dt="2024-04-01T20:13:35.681" v="2753" actId="478"/>
          <ac:spMkLst>
            <pc:docMk/>
            <pc:sldMk cId="722935792" sldId="1930"/>
            <ac:spMk id="13" creationId="{15D8A96D-1BEF-A02F-6B11-C92C2B57CAD9}"/>
          </ac:spMkLst>
        </pc:spChg>
        <pc:spChg chg="add del mod ord">
          <ac:chgData name="Keertana Madan" userId="2d1457c4-c4f2-483f-bdfb-6d2b6e6f88c2" providerId="ADAL" clId="{2F66D558-45CA-46CD-B36B-684CE6F853D1}" dt="2024-04-01T20:11:57.685" v="2740" actId="478"/>
          <ac:spMkLst>
            <pc:docMk/>
            <pc:sldMk cId="722935792" sldId="1930"/>
            <ac:spMk id="14" creationId="{AB978BB1-C2E5-E4A3-8E64-69AE9EF02FE8}"/>
          </ac:spMkLst>
        </pc:spChg>
        <pc:spChg chg="add mod">
          <ac:chgData name="Keertana Madan" userId="2d1457c4-c4f2-483f-bdfb-6d2b6e6f88c2" providerId="ADAL" clId="{2F66D558-45CA-46CD-B36B-684CE6F853D1}" dt="2024-04-01T20:13:35.681" v="2753" actId="478"/>
          <ac:spMkLst>
            <pc:docMk/>
            <pc:sldMk cId="722935792" sldId="1930"/>
            <ac:spMk id="15" creationId="{26D39A49-5ABB-F75E-513D-14AC938E9DC2}"/>
          </ac:spMkLst>
        </pc:spChg>
        <pc:spChg chg="mod">
          <ac:chgData name="Keertana Madan" userId="2d1457c4-c4f2-483f-bdfb-6d2b6e6f88c2" providerId="ADAL" clId="{2F66D558-45CA-46CD-B36B-684CE6F853D1}" dt="2024-04-01T20:13:35.681" v="2753" actId="478"/>
          <ac:spMkLst>
            <pc:docMk/>
            <pc:sldMk cId="722935792" sldId="1930"/>
            <ac:spMk id="21" creationId="{2AB9B988-332A-E7B2-43C1-1D194E4BAD02}"/>
          </ac:spMkLst>
        </pc:spChg>
        <pc:spChg chg="mod">
          <ac:chgData name="Keertana Madan" userId="2d1457c4-c4f2-483f-bdfb-6d2b6e6f88c2" providerId="ADAL" clId="{2F66D558-45CA-46CD-B36B-684CE6F853D1}" dt="2024-04-01T20:13:35.681" v="2753" actId="478"/>
          <ac:spMkLst>
            <pc:docMk/>
            <pc:sldMk cId="722935792" sldId="1930"/>
            <ac:spMk id="22" creationId="{79A32215-9918-FE9C-1105-01E37670FBA0}"/>
          </ac:spMkLst>
        </pc:spChg>
        <pc:spChg chg="mod">
          <ac:chgData name="Keertana Madan" userId="2d1457c4-c4f2-483f-bdfb-6d2b6e6f88c2" providerId="ADAL" clId="{2F66D558-45CA-46CD-B36B-684CE6F853D1}" dt="2024-04-01T20:13:35.681" v="2753" actId="478"/>
          <ac:spMkLst>
            <pc:docMk/>
            <pc:sldMk cId="722935792" sldId="1930"/>
            <ac:spMk id="26" creationId="{3FD6245D-AB21-9327-3EC6-CE6FA76B10A7}"/>
          </ac:spMkLst>
        </pc:spChg>
        <pc:spChg chg="mod">
          <ac:chgData name="Keertana Madan" userId="2d1457c4-c4f2-483f-bdfb-6d2b6e6f88c2" providerId="ADAL" clId="{2F66D558-45CA-46CD-B36B-684CE6F853D1}" dt="2024-04-01T20:13:35.681" v="2753" actId="478"/>
          <ac:spMkLst>
            <pc:docMk/>
            <pc:sldMk cId="722935792" sldId="1930"/>
            <ac:spMk id="27" creationId="{85F170AD-3545-A0B4-6BD9-5CBE6471D5DA}"/>
          </ac:spMkLst>
        </pc:spChg>
        <pc:spChg chg="mod topLvl">
          <ac:chgData name="Keertana Madan" userId="2d1457c4-c4f2-483f-bdfb-6d2b6e6f88c2" providerId="ADAL" clId="{2F66D558-45CA-46CD-B36B-684CE6F853D1}" dt="2024-04-01T20:13:35.681" v="2753" actId="478"/>
          <ac:spMkLst>
            <pc:docMk/>
            <pc:sldMk cId="722935792" sldId="1930"/>
            <ac:spMk id="31" creationId="{B3B9E782-22D2-4CF4-B8D0-8BBC74B6AC2F}"/>
          </ac:spMkLst>
        </pc:spChg>
        <pc:spChg chg="mod topLvl">
          <ac:chgData name="Keertana Madan" userId="2d1457c4-c4f2-483f-bdfb-6d2b6e6f88c2" providerId="ADAL" clId="{2F66D558-45CA-46CD-B36B-684CE6F853D1}" dt="2024-04-01T20:13:35.681" v="2753" actId="478"/>
          <ac:spMkLst>
            <pc:docMk/>
            <pc:sldMk cId="722935792" sldId="1930"/>
            <ac:spMk id="32" creationId="{0E6982DF-FC4B-35C8-ECD6-6C5AE11E87B0}"/>
          </ac:spMkLst>
        </pc:spChg>
        <pc:spChg chg="mod">
          <ac:chgData name="Keertana Madan" userId="2d1457c4-c4f2-483f-bdfb-6d2b6e6f88c2" providerId="ADAL" clId="{2F66D558-45CA-46CD-B36B-684CE6F853D1}" dt="2024-04-01T20:13:35.681" v="2753" actId="478"/>
          <ac:spMkLst>
            <pc:docMk/>
            <pc:sldMk cId="722935792" sldId="1930"/>
            <ac:spMk id="36" creationId="{34857E18-0C67-2859-FD98-A4B67DF8A0F3}"/>
          </ac:spMkLst>
        </pc:spChg>
        <pc:spChg chg="mod">
          <ac:chgData name="Keertana Madan" userId="2d1457c4-c4f2-483f-bdfb-6d2b6e6f88c2" providerId="ADAL" clId="{2F66D558-45CA-46CD-B36B-684CE6F853D1}" dt="2024-04-01T20:13:35.681" v="2753" actId="478"/>
          <ac:spMkLst>
            <pc:docMk/>
            <pc:sldMk cId="722935792" sldId="1930"/>
            <ac:spMk id="37" creationId="{F4ABC09C-EFD8-53EF-1236-6AB0F67A5DA9}"/>
          </ac:spMkLst>
        </pc:spChg>
        <pc:spChg chg="mod">
          <ac:chgData name="Keertana Madan" userId="2d1457c4-c4f2-483f-bdfb-6d2b6e6f88c2" providerId="ADAL" clId="{2F66D558-45CA-46CD-B36B-684CE6F853D1}" dt="2024-04-01T20:13:35.681" v="2753" actId="478"/>
          <ac:spMkLst>
            <pc:docMk/>
            <pc:sldMk cId="722935792" sldId="1930"/>
            <ac:spMk id="38" creationId="{72228CAA-1A22-6A75-3753-1694CFE61326}"/>
          </ac:spMkLst>
        </pc:spChg>
        <pc:spChg chg="mod">
          <ac:chgData name="Keertana Madan" userId="2d1457c4-c4f2-483f-bdfb-6d2b6e6f88c2" providerId="ADAL" clId="{2F66D558-45CA-46CD-B36B-684CE6F853D1}" dt="2024-04-01T20:13:35.681" v="2753" actId="478"/>
          <ac:spMkLst>
            <pc:docMk/>
            <pc:sldMk cId="722935792" sldId="1930"/>
            <ac:spMk id="39" creationId="{C867D8F6-F166-17AF-9138-E0E6053CD85F}"/>
          </ac:spMkLst>
        </pc:spChg>
        <pc:spChg chg="mod">
          <ac:chgData name="Keertana Madan" userId="2d1457c4-c4f2-483f-bdfb-6d2b6e6f88c2" providerId="ADAL" clId="{2F66D558-45CA-46CD-B36B-684CE6F853D1}" dt="2024-04-01T20:13:35.681" v="2753" actId="478"/>
          <ac:spMkLst>
            <pc:docMk/>
            <pc:sldMk cId="722935792" sldId="1930"/>
            <ac:spMk id="40" creationId="{35A34A02-854B-F9BA-AB65-CDE851FC7E5D}"/>
          </ac:spMkLst>
        </pc:spChg>
        <pc:spChg chg="del mod topLvl">
          <ac:chgData name="Keertana Madan" userId="2d1457c4-c4f2-483f-bdfb-6d2b6e6f88c2" providerId="ADAL" clId="{2F66D558-45CA-46CD-B36B-684CE6F853D1}" dt="2024-04-01T20:10:22.824" v="2731" actId="478"/>
          <ac:spMkLst>
            <pc:docMk/>
            <pc:sldMk cId="722935792" sldId="1930"/>
            <ac:spMk id="41" creationId="{458E8958-BF27-8CC7-3D79-6B6A4FFA3518}"/>
          </ac:spMkLst>
        </pc:spChg>
        <pc:spChg chg="mod topLvl">
          <ac:chgData name="Keertana Madan" userId="2d1457c4-c4f2-483f-bdfb-6d2b6e6f88c2" providerId="ADAL" clId="{2F66D558-45CA-46CD-B36B-684CE6F853D1}" dt="2024-04-01T20:13:35.681" v="2753" actId="478"/>
          <ac:spMkLst>
            <pc:docMk/>
            <pc:sldMk cId="722935792" sldId="1930"/>
            <ac:spMk id="47" creationId="{C96216D3-7D48-61A5-F970-B33E3612C022}"/>
          </ac:spMkLst>
        </pc:spChg>
        <pc:spChg chg="del topLvl">
          <ac:chgData name="Keertana Madan" userId="2d1457c4-c4f2-483f-bdfb-6d2b6e6f88c2" providerId="ADAL" clId="{2F66D558-45CA-46CD-B36B-684CE6F853D1}" dt="2024-04-01T20:07:51.680" v="2572" actId="478"/>
          <ac:spMkLst>
            <pc:docMk/>
            <pc:sldMk cId="722935792" sldId="1930"/>
            <ac:spMk id="49" creationId="{DFD00167-9185-7064-4ADB-D34FB571406D}"/>
          </ac:spMkLst>
        </pc:spChg>
        <pc:spChg chg="mod topLvl">
          <ac:chgData name="Keertana Madan" userId="2d1457c4-c4f2-483f-bdfb-6d2b6e6f88c2" providerId="ADAL" clId="{2F66D558-45CA-46CD-B36B-684CE6F853D1}" dt="2024-04-01T20:13:35.681" v="2753" actId="478"/>
          <ac:spMkLst>
            <pc:docMk/>
            <pc:sldMk cId="722935792" sldId="1930"/>
            <ac:spMk id="51" creationId="{9774E24B-54B9-27ED-E468-2F4732AC159C}"/>
          </ac:spMkLst>
        </pc:spChg>
        <pc:spChg chg="del topLvl">
          <ac:chgData name="Keertana Madan" userId="2d1457c4-c4f2-483f-bdfb-6d2b6e6f88c2" providerId="ADAL" clId="{2F66D558-45CA-46CD-B36B-684CE6F853D1}" dt="2024-04-01T20:08:22.329" v="2647" actId="478"/>
          <ac:spMkLst>
            <pc:docMk/>
            <pc:sldMk cId="722935792" sldId="1930"/>
            <ac:spMk id="52" creationId="{B7D9502C-3550-1D28-EBB7-D7A48288C6D4}"/>
          </ac:spMkLst>
        </pc:spChg>
        <pc:spChg chg="mod topLvl">
          <ac:chgData name="Keertana Madan" userId="2d1457c4-c4f2-483f-bdfb-6d2b6e6f88c2" providerId="ADAL" clId="{2F66D558-45CA-46CD-B36B-684CE6F853D1}" dt="2024-04-01T20:13:35.681" v="2753" actId="478"/>
          <ac:spMkLst>
            <pc:docMk/>
            <pc:sldMk cId="722935792" sldId="1930"/>
            <ac:spMk id="54" creationId="{71AFB180-A08D-5CB5-1F3E-3D3D7BCAA385}"/>
          </ac:spMkLst>
        </pc:spChg>
        <pc:spChg chg="del topLvl">
          <ac:chgData name="Keertana Madan" userId="2d1457c4-c4f2-483f-bdfb-6d2b6e6f88c2" providerId="ADAL" clId="{2F66D558-45CA-46CD-B36B-684CE6F853D1}" dt="2024-04-01T20:08:19.677" v="2646" actId="478"/>
          <ac:spMkLst>
            <pc:docMk/>
            <pc:sldMk cId="722935792" sldId="1930"/>
            <ac:spMk id="55" creationId="{3B2104FE-E529-EFC0-2365-E740612F0B45}"/>
          </ac:spMkLst>
        </pc:spChg>
        <pc:spChg chg="del mod">
          <ac:chgData name="Keertana Madan" userId="2d1457c4-c4f2-483f-bdfb-6d2b6e6f88c2" providerId="ADAL" clId="{2F66D558-45CA-46CD-B36B-684CE6F853D1}" dt="2024-04-01T20:07:14.849" v="2542" actId="478"/>
          <ac:spMkLst>
            <pc:docMk/>
            <pc:sldMk cId="722935792" sldId="1930"/>
            <ac:spMk id="57" creationId="{A7DF9982-FEBA-FCF0-6313-43551B86DBC5}"/>
          </ac:spMkLst>
        </pc:spChg>
        <pc:spChg chg="del mod">
          <ac:chgData name="Keertana Madan" userId="2d1457c4-c4f2-483f-bdfb-6d2b6e6f88c2" providerId="ADAL" clId="{2F66D558-45CA-46CD-B36B-684CE6F853D1}" dt="2024-04-01T20:07:19.309" v="2545" actId="478"/>
          <ac:spMkLst>
            <pc:docMk/>
            <pc:sldMk cId="722935792" sldId="1930"/>
            <ac:spMk id="58" creationId="{DF59E024-EA6D-ADCF-E78E-4D0FAE4DD91C}"/>
          </ac:spMkLst>
        </pc:spChg>
        <pc:spChg chg="mod">
          <ac:chgData name="Keertana Madan" userId="2d1457c4-c4f2-483f-bdfb-6d2b6e6f88c2" providerId="ADAL" clId="{2F66D558-45CA-46CD-B36B-684CE6F853D1}" dt="2024-04-01T20:13:35.681" v="2753" actId="478"/>
          <ac:spMkLst>
            <pc:docMk/>
            <pc:sldMk cId="722935792" sldId="1930"/>
            <ac:spMk id="59" creationId="{B0FEDFB5-302C-254D-2724-BFF50283C741}"/>
          </ac:spMkLst>
        </pc:spChg>
        <pc:grpChg chg="add del mod">
          <ac:chgData name="Keertana Madan" userId="2d1457c4-c4f2-483f-bdfb-6d2b6e6f88c2" providerId="ADAL" clId="{2F66D558-45CA-46CD-B36B-684CE6F853D1}" dt="2024-04-01T20:09:00.492" v="2653" actId="165"/>
          <ac:grpSpMkLst>
            <pc:docMk/>
            <pc:sldMk cId="722935792" sldId="1930"/>
            <ac:grpSpMk id="2" creationId="{FCE79A64-7B6A-7B8E-EBB4-9EA99C8D31F2}"/>
          </ac:grpSpMkLst>
        </pc:grpChg>
        <pc:grpChg chg="add del mod">
          <ac:chgData name="Keertana Madan" userId="2d1457c4-c4f2-483f-bdfb-6d2b6e6f88c2" providerId="ADAL" clId="{2F66D558-45CA-46CD-B36B-684CE6F853D1}" dt="2024-04-01T20:08:25.085" v="2648" actId="478"/>
          <ac:grpSpMkLst>
            <pc:docMk/>
            <pc:sldMk cId="722935792" sldId="1930"/>
            <ac:grpSpMk id="4" creationId="{5C15B9A2-8961-4F47-F82E-B0908D8A98B5}"/>
          </ac:grpSpMkLst>
        </pc:grpChg>
        <pc:grpChg chg="add mod">
          <ac:chgData name="Keertana Madan" userId="2d1457c4-c4f2-483f-bdfb-6d2b6e6f88c2" providerId="ADAL" clId="{2F66D558-45CA-46CD-B36B-684CE6F853D1}" dt="2024-04-01T20:13:35.681" v="2753" actId="478"/>
          <ac:grpSpMkLst>
            <pc:docMk/>
            <pc:sldMk cId="722935792" sldId="1930"/>
            <ac:grpSpMk id="12" creationId="{30D56076-4277-E7F8-9925-DF1EDC5AAD57}"/>
          </ac:grpSpMkLst>
        </pc:grpChg>
        <pc:grpChg chg="add mod">
          <ac:chgData name="Keertana Madan" userId="2d1457c4-c4f2-483f-bdfb-6d2b6e6f88c2" providerId="ADAL" clId="{2F66D558-45CA-46CD-B36B-684CE6F853D1}" dt="2024-04-01T20:13:35.681" v="2753" actId="478"/>
          <ac:grpSpMkLst>
            <pc:docMk/>
            <pc:sldMk cId="722935792" sldId="1930"/>
            <ac:grpSpMk id="16" creationId="{2FFB39E9-C12F-89C8-B95F-275EDB046C9E}"/>
          </ac:grpSpMkLst>
        </pc:grpChg>
        <pc:grpChg chg="add mod">
          <ac:chgData name="Keertana Madan" userId="2d1457c4-c4f2-483f-bdfb-6d2b6e6f88c2" providerId="ADAL" clId="{2F66D558-45CA-46CD-B36B-684CE6F853D1}" dt="2024-04-01T20:13:35.681" v="2753" actId="478"/>
          <ac:grpSpMkLst>
            <pc:docMk/>
            <pc:sldMk cId="722935792" sldId="1930"/>
            <ac:grpSpMk id="17" creationId="{E2D0CFA2-CC96-0965-9AAD-A9E85DFE8AB9}"/>
          </ac:grpSpMkLst>
        </pc:grpChg>
        <pc:grpChg chg="mod">
          <ac:chgData name="Keertana Madan" userId="2d1457c4-c4f2-483f-bdfb-6d2b6e6f88c2" providerId="ADAL" clId="{2F66D558-45CA-46CD-B36B-684CE6F853D1}" dt="2024-04-01T20:13:35.681" v="2753" actId="478"/>
          <ac:grpSpMkLst>
            <pc:docMk/>
            <pc:sldMk cId="722935792" sldId="1930"/>
            <ac:grpSpMk id="19" creationId="{71331F2E-C928-DA67-FC38-745EC6D0A980}"/>
          </ac:grpSpMkLst>
        </pc:grpChg>
        <pc:grpChg chg="mod">
          <ac:chgData name="Keertana Madan" userId="2d1457c4-c4f2-483f-bdfb-6d2b6e6f88c2" providerId="ADAL" clId="{2F66D558-45CA-46CD-B36B-684CE6F853D1}" dt="2024-04-01T20:13:35.681" v="2753" actId="478"/>
          <ac:grpSpMkLst>
            <pc:docMk/>
            <pc:sldMk cId="722935792" sldId="1930"/>
            <ac:grpSpMk id="24" creationId="{4CEF61E3-7722-7B9B-449A-2D83720CC3E6}"/>
          </ac:grpSpMkLst>
        </pc:grpChg>
        <pc:grpChg chg="del mod topLvl">
          <ac:chgData name="Keertana Madan" userId="2d1457c4-c4f2-483f-bdfb-6d2b6e6f88c2" providerId="ADAL" clId="{2F66D558-45CA-46CD-B36B-684CE6F853D1}" dt="2024-04-01T20:09:08.033" v="2655" actId="165"/>
          <ac:grpSpMkLst>
            <pc:docMk/>
            <pc:sldMk cId="722935792" sldId="1930"/>
            <ac:grpSpMk id="29" creationId="{5A44FA2F-7B9F-3F1C-DA9D-703FEA6E513F}"/>
          </ac:grpSpMkLst>
        </pc:grpChg>
        <pc:grpChg chg="mod">
          <ac:chgData name="Keertana Madan" userId="2d1457c4-c4f2-483f-bdfb-6d2b6e6f88c2" providerId="ADAL" clId="{2F66D558-45CA-46CD-B36B-684CE6F853D1}" dt="2024-04-01T20:13:35.681" v="2753" actId="478"/>
          <ac:grpSpMkLst>
            <pc:docMk/>
            <pc:sldMk cId="722935792" sldId="1930"/>
            <ac:grpSpMk id="34" creationId="{CB2AB6FC-B613-4278-B4D0-7C84832F51EB}"/>
          </ac:grpSpMkLst>
        </pc:grpChg>
        <pc:grpChg chg="del">
          <ac:chgData name="Keertana Madan" userId="2d1457c4-c4f2-483f-bdfb-6d2b6e6f88c2" providerId="ADAL" clId="{2F66D558-45CA-46CD-B36B-684CE6F853D1}" dt="2024-04-01T20:07:51.680" v="2572" actId="478"/>
          <ac:grpSpMkLst>
            <pc:docMk/>
            <pc:sldMk cId="722935792" sldId="1930"/>
            <ac:grpSpMk id="46" creationId="{D76E12D4-2E92-0737-6A1B-22D249DAF574}"/>
          </ac:grpSpMkLst>
        </pc:grpChg>
        <pc:grpChg chg="del">
          <ac:chgData name="Keertana Madan" userId="2d1457c4-c4f2-483f-bdfb-6d2b6e6f88c2" providerId="ADAL" clId="{2F66D558-45CA-46CD-B36B-684CE6F853D1}" dt="2024-04-01T20:08:22.329" v="2647" actId="478"/>
          <ac:grpSpMkLst>
            <pc:docMk/>
            <pc:sldMk cId="722935792" sldId="1930"/>
            <ac:grpSpMk id="50" creationId="{F56ABA49-2E9C-BFA7-EF6A-84C4B8253F3E}"/>
          </ac:grpSpMkLst>
        </pc:grpChg>
        <pc:grpChg chg="del">
          <ac:chgData name="Keertana Madan" userId="2d1457c4-c4f2-483f-bdfb-6d2b6e6f88c2" providerId="ADAL" clId="{2F66D558-45CA-46CD-B36B-684CE6F853D1}" dt="2024-04-01T20:08:19.677" v="2646" actId="478"/>
          <ac:grpSpMkLst>
            <pc:docMk/>
            <pc:sldMk cId="722935792" sldId="1930"/>
            <ac:grpSpMk id="53" creationId="{6C047706-4F1C-6A8A-4166-0CB4C086A866}"/>
          </ac:grpSpMkLst>
        </pc:grpChg>
        <pc:grpChg chg="del mod">
          <ac:chgData name="Keertana Madan" userId="2d1457c4-c4f2-483f-bdfb-6d2b6e6f88c2" providerId="ADAL" clId="{2F66D558-45CA-46CD-B36B-684CE6F853D1}" dt="2024-04-01T20:07:14.849" v="2542" actId="478"/>
          <ac:grpSpMkLst>
            <pc:docMk/>
            <pc:sldMk cId="722935792" sldId="1930"/>
            <ac:grpSpMk id="56" creationId="{C00C8B6E-4E58-A976-AC95-E6C534741EAE}"/>
          </ac:grpSpMkLst>
        </pc:grpChg>
        <pc:picChg chg="mod">
          <ac:chgData name="Keertana Madan" userId="2d1457c4-c4f2-483f-bdfb-6d2b6e6f88c2" providerId="ADAL" clId="{2F66D558-45CA-46CD-B36B-684CE6F853D1}" dt="2024-04-01T20:13:35.681" v="2753" actId="478"/>
          <ac:picMkLst>
            <pc:docMk/>
            <pc:sldMk cId="722935792" sldId="1930"/>
            <ac:picMk id="3" creationId="{D0240C3D-EB5E-6C90-A15B-8BA1A59C1B72}"/>
          </ac:picMkLst>
        </pc:picChg>
        <pc:picChg chg="mod">
          <ac:chgData name="Keertana Madan" userId="2d1457c4-c4f2-483f-bdfb-6d2b6e6f88c2" providerId="ADAL" clId="{2F66D558-45CA-46CD-B36B-684CE6F853D1}" dt="2024-04-01T20:13:35.681" v="2753" actId="478"/>
          <ac:picMkLst>
            <pc:docMk/>
            <pc:sldMk cId="722935792" sldId="1930"/>
            <ac:picMk id="5" creationId="{60D8DCAB-1C74-3ED5-5B54-CF715F8CFCC8}"/>
          </ac:picMkLst>
        </pc:picChg>
        <pc:picChg chg="del mod">
          <ac:chgData name="Keertana Madan" userId="2d1457c4-c4f2-483f-bdfb-6d2b6e6f88c2" providerId="ADAL" clId="{2F66D558-45CA-46CD-B36B-684CE6F853D1}" dt="2024-04-01T20:13:35.681" v="2753" actId="478"/>
          <ac:picMkLst>
            <pc:docMk/>
            <pc:sldMk cId="722935792" sldId="1930"/>
            <ac:picMk id="7" creationId="{0AD49CF5-142F-4DEE-FDDF-22FC2EEB9148}"/>
          </ac:picMkLst>
        </pc:picChg>
        <pc:picChg chg="mod">
          <ac:chgData name="Keertana Madan" userId="2d1457c4-c4f2-483f-bdfb-6d2b6e6f88c2" providerId="ADAL" clId="{2F66D558-45CA-46CD-B36B-684CE6F853D1}" dt="2024-04-01T20:13:35.681" v="2753" actId="478"/>
          <ac:picMkLst>
            <pc:docMk/>
            <pc:sldMk cId="722935792" sldId="1930"/>
            <ac:picMk id="1028" creationId="{92E40706-5576-7F21-E396-E9FA18315E2F}"/>
          </ac:picMkLst>
        </pc:picChg>
        <pc:picChg chg="mod topLvl">
          <ac:chgData name="Keertana Madan" userId="2d1457c4-c4f2-483f-bdfb-6d2b6e6f88c2" providerId="ADAL" clId="{2F66D558-45CA-46CD-B36B-684CE6F853D1}" dt="2024-04-01T20:13:35.681" v="2753" actId="478"/>
          <ac:picMkLst>
            <pc:docMk/>
            <pc:sldMk cId="722935792" sldId="1930"/>
            <ac:picMk id="1036" creationId="{D8D6E227-9F9F-EE7A-A048-55DBD814B49D}"/>
          </ac:picMkLst>
        </pc:picChg>
        <pc:picChg chg="del">
          <ac:chgData name="Keertana Madan" userId="2d1457c4-c4f2-483f-bdfb-6d2b6e6f88c2" providerId="ADAL" clId="{2F66D558-45CA-46CD-B36B-684CE6F853D1}" dt="2024-04-01T20:04:50.437" v="2528" actId="478"/>
          <ac:picMkLst>
            <pc:docMk/>
            <pc:sldMk cId="722935792" sldId="1930"/>
            <ac:picMk id="2054" creationId="{A1C07633-0465-2DB5-F486-9750FBDA00B7}"/>
          </ac:picMkLst>
        </pc:picChg>
        <pc:cxnChg chg="mod">
          <ac:chgData name="Keertana Madan" userId="2d1457c4-c4f2-483f-bdfb-6d2b6e6f88c2" providerId="ADAL" clId="{2F66D558-45CA-46CD-B36B-684CE6F853D1}" dt="2024-04-01T20:13:35.681" v="2753" actId="478"/>
          <ac:cxnSpMkLst>
            <pc:docMk/>
            <pc:sldMk cId="722935792" sldId="1930"/>
            <ac:cxnSpMk id="42" creationId="{EE15143B-E5E9-92ED-2771-F1C27275DCEC}"/>
          </ac:cxnSpMkLst>
        </pc:cxnChg>
        <pc:cxnChg chg="mod">
          <ac:chgData name="Keertana Madan" userId="2d1457c4-c4f2-483f-bdfb-6d2b6e6f88c2" providerId="ADAL" clId="{2F66D558-45CA-46CD-B36B-684CE6F853D1}" dt="2024-04-01T20:13:35.681" v="2753" actId="478"/>
          <ac:cxnSpMkLst>
            <pc:docMk/>
            <pc:sldMk cId="722935792" sldId="1930"/>
            <ac:cxnSpMk id="43" creationId="{B736624C-9004-E82E-753A-67B6ACA046B4}"/>
          </ac:cxnSpMkLst>
        </pc:cxnChg>
        <pc:cxnChg chg="mod">
          <ac:chgData name="Keertana Madan" userId="2d1457c4-c4f2-483f-bdfb-6d2b6e6f88c2" providerId="ADAL" clId="{2F66D558-45CA-46CD-B36B-684CE6F853D1}" dt="2024-04-01T20:13:35.681" v="2753" actId="478"/>
          <ac:cxnSpMkLst>
            <pc:docMk/>
            <pc:sldMk cId="722935792" sldId="1930"/>
            <ac:cxnSpMk id="44" creationId="{1ED3A0B2-0C37-3A9E-68C2-6F5CFB76F7F9}"/>
          </ac:cxnSpMkLst>
        </pc:cxnChg>
        <pc:cxnChg chg="mod ord topLvl">
          <ac:chgData name="Keertana Madan" userId="2d1457c4-c4f2-483f-bdfb-6d2b6e6f88c2" providerId="ADAL" clId="{2F66D558-45CA-46CD-B36B-684CE6F853D1}" dt="2024-04-01T20:13:35.681" v="2753" actId="478"/>
          <ac:cxnSpMkLst>
            <pc:docMk/>
            <pc:sldMk cId="722935792" sldId="1930"/>
            <ac:cxnSpMk id="45" creationId="{AF30166B-52D4-B437-A632-91370A500DF9}"/>
          </ac:cxnSpMkLst>
        </pc:cxnChg>
        <pc:cxnChg chg="mod">
          <ac:chgData name="Keertana Madan" userId="2d1457c4-c4f2-483f-bdfb-6d2b6e6f88c2" providerId="ADAL" clId="{2F66D558-45CA-46CD-B36B-684CE6F853D1}" dt="2024-04-01T20:13:35.681" v="2753" actId="478"/>
          <ac:cxnSpMkLst>
            <pc:docMk/>
            <pc:sldMk cId="722935792" sldId="1930"/>
            <ac:cxnSpMk id="63" creationId="{D71F6F65-244B-7EB2-0E5A-7594EEC41B36}"/>
          </ac:cxnSpMkLst>
        </pc:cxnChg>
        <pc:cxnChg chg="mod">
          <ac:chgData name="Keertana Madan" userId="2d1457c4-c4f2-483f-bdfb-6d2b6e6f88c2" providerId="ADAL" clId="{2F66D558-45CA-46CD-B36B-684CE6F853D1}" dt="2024-04-01T20:13:35.681" v="2753" actId="478"/>
          <ac:cxnSpMkLst>
            <pc:docMk/>
            <pc:sldMk cId="722935792" sldId="1930"/>
            <ac:cxnSpMk id="2051" creationId="{1776FBB9-9F04-57A4-40C2-B1C4EFD2B206}"/>
          </ac:cxnSpMkLst>
        </pc:cxnChg>
        <pc:cxnChg chg="mod">
          <ac:chgData name="Keertana Madan" userId="2d1457c4-c4f2-483f-bdfb-6d2b6e6f88c2" providerId="ADAL" clId="{2F66D558-45CA-46CD-B36B-684CE6F853D1}" dt="2024-04-01T20:13:35.681" v="2753" actId="478"/>
          <ac:cxnSpMkLst>
            <pc:docMk/>
            <pc:sldMk cId="722935792" sldId="1930"/>
            <ac:cxnSpMk id="2053" creationId="{9DD0006F-C276-8C32-43AF-838BE3FD1C3B}"/>
          </ac:cxnSpMkLst>
        </pc:cxnChg>
        <pc:cxnChg chg="mod">
          <ac:chgData name="Keertana Madan" userId="2d1457c4-c4f2-483f-bdfb-6d2b6e6f88c2" providerId="ADAL" clId="{2F66D558-45CA-46CD-B36B-684CE6F853D1}" dt="2024-04-01T20:13:35.681" v="2753" actId="478"/>
          <ac:cxnSpMkLst>
            <pc:docMk/>
            <pc:sldMk cId="722935792" sldId="1930"/>
            <ac:cxnSpMk id="2057" creationId="{5B199841-B84B-0ED9-B47D-2145FB0CE8C4}"/>
          </ac:cxnSpMkLst>
        </pc:cxnChg>
      </pc:sldChg>
      <pc:sldChg chg="addSp delSp modSp add mod ord">
        <pc:chgData name="Keertana Madan" userId="2d1457c4-c4f2-483f-bdfb-6d2b6e6f88c2" providerId="ADAL" clId="{2F66D558-45CA-46CD-B36B-684CE6F853D1}" dt="2024-04-01T20:16:31.265" v="2791"/>
        <pc:sldMkLst>
          <pc:docMk/>
          <pc:sldMk cId="892116741" sldId="1931"/>
        </pc:sldMkLst>
        <pc:spChg chg="del">
          <ac:chgData name="Keertana Madan" userId="2d1457c4-c4f2-483f-bdfb-6d2b6e6f88c2" providerId="ADAL" clId="{2F66D558-45CA-46CD-B36B-684CE6F853D1}" dt="2024-04-01T20:13:48.128" v="2755" actId="478"/>
          <ac:spMkLst>
            <pc:docMk/>
            <pc:sldMk cId="892116741" sldId="1931"/>
            <ac:spMk id="4" creationId="{138FBB13-84E1-DB32-ABAB-BFE180F01A07}"/>
          </ac:spMkLst>
        </pc:spChg>
        <pc:spChg chg="del mod">
          <ac:chgData name="Keertana Madan" userId="2d1457c4-c4f2-483f-bdfb-6d2b6e6f88c2" providerId="ADAL" clId="{2F66D558-45CA-46CD-B36B-684CE6F853D1}" dt="2024-04-01T20:13:50.262" v="2757" actId="478"/>
          <ac:spMkLst>
            <pc:docMk/>
            <pc:sldMk cId="892116741" sldId="1931"/>
            <ac:spMk id="7" creationId="{2995549B-9072-F2C3-F584-C44691E85B50}"/>
          </ac:spMkLst>
        </pc:spChg>
        <pc:spChg chg="add del mod">
          <ac:chgData name="Keertana Madan" userId="2d1457c4-c4f2-483f-bdfb-6d2b6e6f88c2" providerId="ADAL" clId="{2F66D558-45CA-46CD-B36B-684CE6F853D1}" dt="2024-04-01T20:13:52.132" v="2758" actId="478"/>
          <ac:spMkLst>
            <pc:docMk/>
            <pc:sldMk cId="892116741" sldId="1931"/>
            <ac:spMk id="8" creationId="{9F084B60-B222-6245-9BB9-AD518BA9ABAD}"/>
          </ac:spMkLst>
        </pc:spChg>
        <pc:spChg chg="add del mod">
          <ac:chgData name="Keertana Madan" userId="2d1457c4-c4f2-483f-bdfb-6d2b6e6f88c2" providerId="ADAL" clId="{2F66D558-45CA-46CD-B36B-684CE6F853D1}" dt="2024-04-01T20:13:55.878" v="2759" actId="478"/>
          <ac:spMkLst>
            <pc:docMk/>
            <pc:sldMk cId="892116741" sldId="1931"/>
            <ac:spMk id="10" creationId="{1D7616CC-EA42-D488-9D75-5396666DF1DB}"/>
          </ac:spMkLst>
        </pc:spChg>
        <pc:spChg chg="mod">
          <ac:chgData name="Keertana Madan" userId="2d1457c4-c4f2-483f-bdfb-6d2b6e6f88c2" providerId="ADAL" clId="{2F66D558-45CA-46CD-B36B-684CE6F853D1}" dt="2024-04-01T20:14:08.539" v="2764" actId="1076"/>
          <ac:spMkLst>
            <pc:docMk/>
            <pc:sldMk cId="892116741" sldId="1931"/>
            <ac:spMk id="12" creationId="{251411D5-F7B1-F52F-000C-C5E01009E4CD}"/>
          </ac:spMkLst>
        </pc:spChg>
        <pc:spChg chg="mod">
          <ac:chgData name="Keertana Madan" userId="2d1457c4-c4f2-483f-bdfb-6d2b6e6f88c2" providerId="ADAL" clId="{2F66D558-45CA-46CD-B36B-684CE6F853D1}" dt="2024-04-01T20:14:08.539" v="2764" actId="1076"/>
          <ac:spMkLst>
            <pc:docMk/>
            <pc:sldMk cId="892116741" sldId="1931"/>
            <ac:spMk id="14" creationId="{42DF9EBD-3017-79C7-61A4-C07CAADF84C4}"/>
          </ac:spMkLst>
        </pc:spChg>
        <pc:spChg chg="mod">
          <ac:chgData name="Keertana Madan" userId="2d1457c4-c4f2-483f-bdfb-6d2b6e6f88c2" providerId="ADAL" clId="{2F66D558-45CA-46CD-B36B-684CE6F853D1}" dt="2024-04-01T20:14:08.539" v="2764" actId="1076"/>
          <ac:spMkLst>
            <pc:docMk/>
            <pc:sldMk cId="892116741" sldId="1931"/>
            <ac:spMk id="15" creationId="{CA416E55-68FB-29AA-5230-B56516D01FD6}"/>
          </ac:spMkLst>
        </pc:spChg>
        <pc:spChg chg="mod">
          <ac:chgData name="Keertana Madan" userId="2d1457c4-c4f2-483f-bdfb-6d2b6e6f88c2" providerId="ADAL" clId="{2F66D558-45CA-46CD-B36B-684CE6F853D1}" dt="2024-04-01T20:14:08.539" v="2764" actId="1076"/>
          <ac:spMkLst>
            <pc:docMk/>
            <pc:sldMk cId="892116741" sldId="1931"/>
            <ac:spMk id="19" creationId="{DDCC723C-C67D-19CF-E3D1-52FF7BC6B189}"/>
          </ac:spMkLst>
        </pc:spChg>
        <pc:spChg chg="mod">
          <ac:chgData name="Keertana Madan" userId="2d1457c4-c4f2-483f-bdfb-6d2b6e6f88c2" providerId="ADAL" clId="{2F66D558-45CA-46CD-B36B-684CE6F853D1}" dt="2024-04-01T20:14:08.539" v="2764" actId="1076"/>
          <ac:spMkLst>
            <pc:docMk/>
            <pc:sldMk cId="892116741" sldId="1931"/>
            <ac:spMk id="20" creationId="{4E238A29-13FC-2982-6452-F2F417EF6B4B}"/>
          </ac:spMkLst>
        </pc:spChg>
        <pc:spChg chg="mod">
          <ac:chgData name="Keertana Madan" userId="2d1457c4-c4f2-483f-bdfb-6d2b6e6f88c2" providerId="ADAL" clId="{2F66D558-45CA-46CD-B36B-684CE6F853D1}" dt="2024-04-01T20:14:08.539" v="2764" actId="1076"/>
          <ac:spMkLst>
            <pc:docMk/>
            <pc:sldMk cId="892116741" sldId="1931"/>
            <ac:spMk id="21" creationId="{D8509B6A-0D42-AF8A-57C4-433494143673}"/>
          </ac:spMkLst>
        </pc:spChg>
        <pc:spChg chg="mod">
          <ac:chgData name="Keertana Madan" userId="2d1457c4-c4f2-483f-bdfb-6d2b6e6f88c2" providerId="ADAL" clId="{2F66D558-45CA-46CD-B36B-684CE6F853D1}" dt="2024-04-01T20:14:08.539" v="2764" actId="1076"/>
          <ac:spMkLst>
            <pc:docMk/>
            <pc:sldMk cId="892116741" sldId="1931"/>
            <ac:spMk id="25" creationId="{AF1D9BBE-E453-5E59-C928-8EDD84BA47F7}"/>
          </ac:spMkLst>
        </pc:spChg>
        <pc:spChg chg="mod">
          <ac:chgData name="Keertana Madan" userId="2d1457c4-c4f2-483f-bdfb-6d2b6e6f88c2" providerId="ADAL" clId="{2F66D558-45CA-46CD-B36B-684CE6F853D1}" dt="2024-04-01T20:14:08.539" v="2764" actId="1076"/>
          <ac:spMkLst>
            <pc:docMk/>
            <pc:sldMk cId="892116741" sldId="1931"/>
            <ac:spMk id="26" creationId="{4AF1D4B7-F3DC-E0E9-0739-5B86E957CA79}"/>
          </ac:spMkLst>
        </pc:spChg>
        <pc:spChg chg="mod">
          <ac:chgData name="Keertana Madan" userId="2d1457c4-c4f2-483f-bdfb-6d2b6e6f88c2" providerId="ADAL" clId="{2F66D558-45CA-46CD-B36B-684CE6F853D1}" dt="2024-04-01T20:14:08.539" v="2764" actId="1076"/>
          <ac:spMkLst>
            <pc:docMk/>
            <pc:sldMk cId="892116741" sldId="1931"/>
            <ac:spMk id="27" creationId="{E16B8181-9279-174C-FA47-FB510E70C757}"/>
          </ac:spMkLst>
        </pc:spChg>
        <pc:spChg chg="mod">
          <ac:chgData name="Keertana Madan" userId="2d1457c4-c4f2-483f-bdfb-6d2b6e6f88c2" providerId="ADAL" clId="{2F66D558-45CA-46CD-B36B-684CE6F853D1}" dt="2024-04-01T20:14:11.417" v="2765" actId="1076"/>
          <ac:spMkLst>
            <pc:docMk/>
            <pc:sldMk cId="892116741" sldId="1931"/>
            <ac:spMk id="28" creationId="{7560D9F2-08C9-7B45-5282-E0050A7B3AA5}"/>
          </ac:spMkLst>
        </pc:spChg>
        <pc:spChg chg="mod">
          <ac:chgData name="Keertana Madan" userId="2d1457c4-c4f2-483f-bdfb-6d2b6e6f88c2" providerId="ADAL" clId="{2F66D558-45CA-46CD-B36B-684CE6F853D1}" dt="2024-04-01T20:14:08.539" v="2764" actId="1076"/>
          <ac:spMkLst>
            <pc:docMk/>
            <pc:sldMk cId="892116741" sldId="1931"/>
            <ac:spMk id="36" creationId="{5333E2B2-1606-2FDB-2313-CB2B73B9F9C5}"/>
          </ac:spMkLst>
        </pc:spChg>
        <pc:spChg chg="mod">
          <ac:chgData name="Keertana Madan" userId="2d1457c4-c4f2-483f-bdfb-6d2b6e6f88c2" providerId="ADAL" clId="{2F66D558-45CA-46CD-B36B-684CE6F853D1}" dt="2024-04-01T20:14:08.539" v="2764" actId="1076"/>
          <ac:spMkLst>
            <pc:docMk/>
            <pc:sldMk cId="892116741" sldId="1931"/>
            <ac:spMk id="38" creationId="{3A33D170-BA3E-DD3D-698F-8A977BDE1E07}"/>
          </ac:spMkLst>
        </pc:spChg>
        <pc:spChg chg="mod">
          <ac:chgData name="Keertana Madan" userId="2d1457c4-c4f2-483f-bdfb-6d2b6e6f88c2" providerId="ADAL" clId="{2F66D558-45CA-46CD-B36B-684CE6F853D1}" dt="2024-04-01T20:14:08.539" v="2764" actId="1076"/>
          <ac:spMkLst>
            <pc:docMk/>
            <pc:sldMk cId="892116741" sldId="1931"/>
            <ac:spMk id="39" creationId="{3ACE7821-FC7B-63A2-1181-109F9C335C6F}"/>
          </ac:spMkLst>
        </pc:spChg>
        <pc:spChg chg="mod">
          <ac:chgData name="Keertana Madan" userId="2d1457c4-c4f2-483f-bdfb-6d2b6e6f88c2" providerId="ADAL" clId="{2F66D558-45CA-46CD-B36B-684CE6F853D1}" dt="2024-04-01T20:14:08.539" v="2764" actId="1076"/>
          <ac:spMkLst>
            <pc:docMk/>
            <pc:sldMk cId="892116741" sldId="1931"/>
            <ac:spMk id="41" creationId="{D7EA416C-A421-F979-C3BA-A9D8790B3F37}"/>
          </ac:spMkLst>
        </pc:spChg>
        <pc:spChg chg="mod">
          <ac:chgData name="Keertana Madan" userId="2d1457c4-c4f2-483f-bdfb-6d2b6e6f88c2" providerId="ADAL" clId="{2F66D558-45CA-46CD-B36B-684CE6F853D1}" dt="2024-04-01T20:14:08.539" v="2764" actId="1076"/>
          <ac:spMkLst>
            <pc:docMk/>
            <pc:sldMk cId="892116741" sldId="1931"/>
            <ac:spMk id="42" creationId="{731B0519-E83E-76E7-C97D-C3328320E507}"/>
          </ac:spMkLst>
        </pc:spChg>
        <pc:spChg chg="mod">
          <ac:chgData name="Keertana Madan" userId="2d1457c4-c4f2-483f-bdfb-6d2b6e6f88c2" providerId="ADAL" clId="{2F66D558-45CA-46CD-B36B-684CE6F853D1}" dt="2024-04-01T20:14:08.539" v="2764" actId="1076"/>
          <ac:spMkLst>
            <pc:docMk/>
            <pc:sldMk cId="892116741" sldId="1931"/>
            <ac:spMk id="44" creationId="{1EE56466-B9A8-5F7D-DFD7-1DFEE2D39EF3}"/>
          </ac:spMkLst>
        </pc:spChg>
        <pc:spChg chg="mod">
          <ac:chgData name="Keertana Madan" userId="2d1457c4-c4f2-483f-bdfb-6d2b6e6f88c2" providerId="ADAL" clId="{2F66D558-45CA-46CD-B36B-684CE6F853D1}" dt="2024-04-01T20:14:08.539" v="2764" actId="1076"/>
          <ac:spMkLst>
            <pc:docMk/>
            <pc:sldMk cId="892116741" sldId="1931"/>
            <ac:spMk id="45" creationId="{2D40C372-F213-29FD-11B3-38D4F243ADF4}"/>
          </ac:spMkLst>
        </pc:spChg>
        <pc:spChg chg="mod">
          <ac:chgData name="Keertana Madan" userId="2d1457c4-c4f2-483f-bdfb-6d2b6e6f88c2" providerId="ADAL" clId="{2F66D558-45CA-46CD-B36B-684CE6F853D1}" dt="2024-04-01T20:14:08.539" v="2764" actId="1076"/>
          <ac:spMkLst>
            <pc:docMk/>
            <pc:sldMk cId="892116741" sldId="1931"/>
            <ac:spMk id="46" creationId="{6777C4B5-A6D4-AF57-6AE8-8BD2FE38AD70}"/>
          </ac:spMkLst>
        </pc:spChg>
        <pc:spChg chg="mod">
          <ac:chgData name="Keertana Madan" userId="2d1457c4-c4f2-483f-bdfb-6d2b6e6f88c2" providerId="ADAL" clId="{2F66D558-45CA-46CD-B36B-684CE6F853D1}" dt="2024-04-01T20:14:08.539" v="2764" actId="1076"/>
          <ac:spMkLst>
            <pc:docMk/>
            <pc:sldMk cId="892116741" sldId="1931"/>
            <ac:spMk id="47" creationId="{2D79763D-1D05-B23A-5D41-11BB31F2AF3B}"/>
          </ac:spMkLst>
        </pc:spChg>
        <pc:spChg chg="mod">
          <ac:chgData name="Keertana Madan" userId="2d1457c4-c4f2-483f-bdfb-6d2b6e6f88c2" providerId="ADAL" clId="{2F66D558-45CA-46CD-B36B-684CE6F853D1}" dt="2024-04-01T20:14:08.539" v="2764" actId="1076"/>
          <ac:spMkLst>
            <pc:docMk/>
            <pc:sldMk cId="892116741" sldId="1931"/>
            <ac:spMk id="48" creationId="{63CDA710-31A8-25FA-279A-1C787760F11D}"/>
          </ac:spMkLst>
        </pc:spChg>
        <pc:spChg chg="mod">
          <ac:chgData name="Keertana Madan" userId="2d1457c4-c4f2-483f-bdfb-6d2b6e6f88c2" providerId="ADAL" clId="{2F66D558-45CA-46CD-B36B-684CE6F853D1}" dt="2024-04-01T20:14:08.539" v="2764" actId="1076"/>
          <ac:spMkLst>
            <pc:docMk/>
            <pc:sldMk cId="892116741" sldId="1931"/>
            <ac:spMk id="49" creationId="{90AE1264-464D-366E-F222-6BDF73A16852}"/>
          </ac:spMkLst>
        </pc:spChg>
        <pc:grpChg chg="add mod">
          <ac:chgData name="Keertana Madan" userId="2d1457c4-c4f2-483f-bdfb-6d2b6e6f88c2" providerId="ADAL" clId="{2F66D558-45CA-46CD-B36B-684CE6F853D1}" dt="2024-04-01T20:14:08.539" v="2764" actId="1076"/>
          <ac:grpSpMkLst>
            <pc:docMk/>
            <pc:sldMk cId="892116741" sldId="1931"/>
            <ac:grpSpMk id="11" creationId="{FE8B4E99-7626-BC2B-85C4-5AD42AFD07AE}"/>
          </ac:grpSpMkLst>
        </pc:grpChg>
        <pc:grpChg chg="mod">
          <ac:chgData name="Keertana Madan" userId="2d1457c4-c4f2-483f-bdfb-6d2b6e6f88c2" providerId="ADAL" clId="{2F66D558-45CA-46CD-B36B-684CE6F853D1}" dt="2024-04-01T20:14:08.539" v="2764" actId="1076"/>
          <ac:grpSpMkLst>
            <pc:docMk/>
            <pc:sldMk cId="892116741" sldId="1931"/>
            <ac:grpSpMk id="13" creationId="{38C290F4-9681-529D-68B0-FE3CA1FF5D28}"/>
          </ac:grpSpMkLst>
        </pc:grpChg>
        <pc:grpChg chg="mod">
          <ac:chgData name="Keertana Madan" userId="2d1457c4-c4f2-483f-bdfb-6d2b6e6f88c2" providerId="ADAL" clId="{2F66D558-45CA-46CD-B36B-684CE6F853D1}" dt="2024-04-01T20:14:08.539" v="2764" actId="1076"/>
          <ac:grpSpMkLst>
            <pc:docMk/>
            <pc:sldMk cId="892116741" sldId="1931"/>
            <ac:grpSpMk id="16" creationId="{314151C9-1C65-1CA7-86A3-5CDB1751A65B}"/>
          </ac:grpSpMkLst>
        </pc:grpChg>
        <pc:grpChg chg="mod">
          <ac:chgData name="Keertana Madan" userId="2d1457c4-c4f2-483f-bdfb-6d2b6e6f88c2" providerId="ADAL" clId="{2F66D558-45CA-46CD-B36B-684CE6F853D1}" dt="2024-04-01T20:14:08.539" v="2764" actId="1076"/>
          <ac:grpSpMkLst>
            <pc:docMk/>
            <pc:sldMk cId="892116741" sldId="1931"/>
            <ac:grpSpMk id="17" creationId="{47455850-092C-7BB6-D320-92CFAAF73D50}"/>
          </ac:grpSpMkLst>
        </pc:grpChg>
        <pc:grpChg chg="mod">
          <ac:chgData name="Keertana Madan" userId="2d1457c4-c4f2-483f-bdfb-6d2b6e6f88c2" providerId="ADAL" clId="{2F66D558-45CA-46CD-B36B-684CE6F853D1}" dt="2024-04-01T20:14:08.539" v="2764" actId="1076"/>
          <ac:grpSpMkLst>
            <pc:docMk/>
            <pc:sldMk cId="892116741" sldId="1931"/>
            <ac:grpSpMk id="18" creationId="{A75182FB-9185-4EC6-F9C2-4C2965CAA4B3}"/>
          </ac:grpSpMkLst>
        </pc:grpChg>
        <pc:grpChg chg="mod">
          <ac:chgData name="Keertana Madan" userId="2d1457c4-c4f2-483f-bdfb-6d2b6e6f88c2" providerId="ADAL" clId="{2F66D558-45CA-46CD-B36B-684CE6F853D1}" dt="2024-04-01T20:14:08.539" v="2764" actId="1076"/>
          <ac:grpSpMkLst>
            <pc:docMk/>
            <pc:sldMk cId="892116741" sldId="1931"/>
            <ac:grpSpMk id="37" creationId="{B9CB366D-FB4B-C46C-2430-57B2E5E78B22}"/>
          </ac:grpSpMkLst>
        </pc:grpChg>
        <pc:picChg chg="mod">
          <ac:chgData name="Keertana Madan" userId="2d1457c4-c4f2-483f-bdfb-6d2b6e6f88c2" providerId="ADAL" clId="{2F66D558-45CA-46CD-B36B-684CE6F853D1}" dt="2024-04-01T20:14:08.539" v="2764" actId="1076"/>
          <ac:picMkLst>
            <pc:docMk/>
            <pc:sldMk cId="892116741" sldId="1931"/>
            <ac:picMk id="33" creationId="{47DE95AD-EE03-2B8E-1BEB-304F85C148E0}"/>
          </ac:picMkLst>
        </pc:picChg>
        <pc:picChg chg="mod">
          <ac:chgData name="Keertana Madan" userId="2d1457c4-c4f2-483f-bdfb-6d2b6e6f88c2" providerId="ADAL" clId="{2F66D558-45CA-46CD-B36B-684CE6F853D1}" dt="2024-04-01T20:14:08.539" v="2764" actId="1076"/>
          <ac:picMkLst>
            <pc:docMk/>
            <pc:sldMk cId="892116741" sldId="1931"/>
            <ac:picMk id="34" creationId="{275F1AC4-B34B-2CE0-7CE5-F95793933486}"/>
          </ac:picMkLst>
        </pc:picChg>
        <pc:picChg chg="mod">
          <ac:chgData name="Keertana Madan" userId="2d1457c4-c4f2-483f-bdfb-6d2b6e6f88c2" providerId="ADAL" clId="{2F66D558-45CA-46CD-B36B-684CE6F853D1}" dt="2024-04-01T20:14:08.539" v="2764" actId="1076"/>
          <ac:picMkLst>
            <pc:docMk/>
            <pc:sldMk cId="892116741" sldId="1931"/>
            <ac:picMk id="35" creationId="{9C8AC197-2F4C-AE02-205E-BE7D6EEF7534}"/>
          </ac:picMkLst>
        </pc:picChg>
        <pc:picChg chg="mod">
          <ac:chgData name="Keertana Madan" userId="2d1457c4-c4f2-483f-bdfb-6d2b6e6f88c2" providerId="ADAL" clId="{2F66D558-45CA-46CD-B36B-684CE6F853D1}" dt="2024-04-01T20:14:08.539" v="2764" actId="1076"/>
          <ac:picMkLst>
            <pc:docMk/>
            <pc:sldMk cId="892116741" sldId="1931"/>
            <ac:picMk id="43" creationId="{85ED8760-456B-E506-978D-2F8ECD164EE2}"/>
          </ac:picMkLst>
        </pc:picChg>
        <pc:picChg chg="add mod">
          <ac:chgData name="Keertana Madan" userId="2d1457c4-c4f2-483f-bdfb-6d2b6e6f88c2" providerId="ADAL" clId="{2F66D558-45CA-46CD-B36B-684CE6F853D1}" dt="2024-04-01T20:14:17.614" v="2766"/>
          <ac:picMkLst>
            <pc:docMk/>
            <pc:sldMk cId="892116741" sldId="1931"/>
            <ac:picMk id="50" creationId="{87AD3AAF-E27E-7832-714A-22EAE58E48EA}"/>
          </ac:picMkLst>
        </pc:picChg>
        <pc:cxnChg chg="mod">
          <ac:chgData name="Keertana Madan" userId="2d1457c4-c4f2-483f-bdfb-6d2b6e6f88c2" providerId="ADAL" clId="{2F66D558-45CA-46CD-B36B-684CE6F853D1}" dt="2024-04-01T20:14:08.539" v="2764" actId="1076"/>
          <ac:cxnSpMkLst>
            <pc:docMk/>
            <pc:sldMk cId="892116741" sldId="1931"/>
            <ac:cxnSpMk id="22" creationId="{961E7576-FC78-45E2-7844-AB4BFB233E25}"/>
          </ac:cxnSpMkLst>
        </pc:cxnChg>
        <pc:cxnChg chg="mod">
          <ac:chgData name="Keertana Madan" userId="2d1457c4-c4f2-483f-bdfb-6d2b6e6f88c2" providerId="ADAL" clId="{2F66D558-45CA-46CD-B36B-684CE6F853D1}" dt="2024-04-01T20:14:08.539" v="2764" actId="1076"/>
          <ac:cxnSpMkLst>
            <pc:docMk/>
            <pc:sldMk cId="892116741" sldId="1931"/>
            <ac:cxnSpMk id="23" creationId="{9A2A0198-1F12-6C0A-60F6-B71AAC5B7A6C}"/>
          </ac:cxnSpMkLst>
        </pc:cxnChg>
        <pc:cxnChg chg="mod">
          <ac:chgData name="Keertana Madan" userId="2d1457c4-c4f2-483f-bdfb-6d2b6e6f88c2" providerId="ADAL" clId="{2F66D558-45CA-46CD-B36B-684CE6F853D1}" dt="2024-04-01T20:14:08.539" v="2764" actId="1076"/>
          <ac:cxnSpMkLst>
            <pc:docMk/>
            <pc:sldMk cId="892116741" sldId="1931"/>
            <ac:cxnSpMk id="24" creationId="{1947B5F0-8C32-A5E4-0C3D-5842D8D4D0AA}"/>
          </ac:cxnSpMkLst>
        </pc:cxnChg>
        <pc:cxnChg chg="mod">
          <ac:chgData name="Keertana Madan" userId="2d1457c4-c4f2-483f-bdfb-6d2b6e6f88c2" providerId="ADAL" clId="{2F66D558-45CA-46CD-B36B-684CE6F853D1}" dt="2024-04-01T20:14:08.539" v="2764" actId="1076"/>
          <ac:cxnSpMkLst>
            <pc:docMk/>
            <pc:sldMk cId="892116741" sldId="1931"/>
            <ac:cxnSpMk id="29" creationId="{168297B1-0385-E7D1-9EC5-AEF038D525E2}"/>
          </ac:cxnSpMkLst>
        </pc:cxnChg>
        <pc:cxnChg chg="mod">
          <ac:chgData name="Keertana Madan" userId="2d1457c4-c4f2-483f-bdfb-6d2b6e6f88c2" providerId="ADAL" clId="{2F66D558-45CA-46CD-B36B-684CE6F853D1}" dt="2024-04-01T20:14:08.539" v="2764" actId="1076"/>
          <ac:cxnSpMkLst>
            <pc:docMk/>
            <pc:sldMk cId="892116741" sldId="1931"/>
            <ac:cxnSpMk id="30" creationId="{D5853119-1E73-51CD-DFA0-7479440A989D}"/>
          </ac:cxnSpMkLst>
        </pc:cxnChg>
        <pc:cxnChg chg="mod">
          <ac:chgData name="Keertana Madan" userId="2d1457c4-c4f2-483f-bdfb-6d2b6e6f88c2" providerId="ADAL" clId="{2F66D558-45CA-46CD-B36B-684CE6F853D1}" dt="2024-04-01T20:14:08.539" v="2764" actId="1076"/>
          <ac:cxnSpMkLst>
            <pc:docMk/>
            <pc:sldMk cId="892116741" sldId="1931"/>
            <ac:cxnSpMk id="31" creationId="{145E31CD-EE0C-48E5-E133-D3869B5588AF}"/>
          </ac:cxnSpMkLst>
        </pc:cxnChg>
        <pc:cxnChg chg="mod">
          <ac:chgData name="Keertana Madan" userId="2d1457c4-c4f2-483f-bdfb-6d2b6e6f88c2" providerId="ADAL" clId="{2F66D558-45CA-46CD-B36B-684CE6F853D1}" dt="2024-04-01T20:14:08.539" v="2764" actId="1076"/>
          <ac:cxnSpMkLst>
            <pc:docMk/>
            <pc:sldMk cId="892116741" sldId="1931"/>
            <ac:cxnSpMk id="32" creationId="{904D7523-3BE6-D2B0-D533-3939ADA329E9}"/>
          </ac:cxnSpMkLst>
        </pc:cxnChg>
        <pc:cxnChg chg="mod">
          <ac:chgData name="Keertana Madan" userId="2d1457c4-c4f2-483f-bdfb-6d2b6e6f88c2" providerId="ADAL" clId="{2F66D558-45CA-46CD-B36B-684CE6F853D1}" dt="2024-04-01T20:14:08.539" v="2764" actId="1076"/>
          <ac:cxnSpMkLst>
            <pc:docMk/>
            <pc:sldMk cId="892116741" sldId="1931"/>
            <ac:cxnSpMk id="40" creationId="{5C3A5C93-2356-C2C9-5C39-F558378147E5}"/>
          </ac:cxnSpMkLst>
        </pc:cxnChg>
      </pc:sldChg>
      <pc:sldChg chg="addSp delSp modSp add del mod modAnim">
        <pc:chgData name="Keertana Madan" userId="2d1457c4-c4f2-483f-bdfb-6d2b6e6f88c2" providerId="ADAL" clId="{2F66D558-45CA-46CD-B36B-684CE6F853D1}" dt="2024-04-01T20:07:37.796" v="2548" actId="47"/>
        <pc:sldMkLst>
          <pc:docMk/>
          <pc:sldMk cId="2161369161" sldId="1931"/>
        </pc:sldMkLst>
        <pc:spChg chg="del mod">
          <ac:chgData name="Keertana Madan" userId="2d1457c4-c4f2-483f-bdfb-6d2b6e6f88c2" providerId="ADAL" clId="{2F66D558-45CA-46CD-B36B-684CE6F853D1}" dt="2024-04-01T20:02:45.811" v="2506" actId="478"/>
          <ac:spMkLst>
            <pc:docMk/>
            <pc:sldMk cId="2161369161" sldId="1931"/>
            <ac:spMk id="2" creationId="{FE294DFF-FEC0-0C48-A972-9E4ED3BA9D6E}"/>
          </ac:spMkLst>
        </pc:spChg>
        <pc:spChg chg="del">
          <ac:chgData name="Keertana Madan" userId="2d1457c4-c4f2-483f-bdfb-6d2b6e6f88c2" providerId="ADAL" clId="{2F66D558-45CA-46CD-B36B-684CE6F853D1}" dt="2024-04-01T20:01:59.021" v="2490" actId="478"/>
          <ac:spMkLst>
            <pc:docMk/>
            <pc:sldMk cId="2161369161" sldId="1931"/>
            <ac:spMk id="4" creationId="{138FBB13-84E1-DB32-ABAB-BFE180F01A07}"/>
          </ac:spMkLst>
        </pc:spChg>
        <pc:spChg chg="mod">
          <ac:chgData name="Keertana Madan" userId="2d1457c4-c4f2-483f-bdfb-6d2b6e6f88c2" providerId="ADAL" clId="{2F66D558-45CA-46CD-B36B-684CE6F853D1}" dt="2024-04-01T20:03:34.780" v="2514" actId="14100"/>
          <ac:spMkLst>
            <pc:docMk/>
            <pc:sldMk cId="2161369161" sldId="1931"/>
            <ac:spMk id="5" creationId="{95F12967-03CD-7942-8B49-F8DBFB56200B}"/>
          </ac:spMkLst>
        </pc:spChg>
        <pc:spChg chg="mod">
          <ac:chgData name="Keertana Madan" userId="2d1457c4-c4f2-483f-bdfb-6d2b6e6f88c2" providerId="ADAL" clId="{2F66D558-45CA-46CD-B36B-684CE6F853D1}" dt="2024-04-01T20:03:34.780" v="2514" actId="14100"/>
          <ac:spMkLst>
            <pc:docMk/>
            <pc:sldMk cId="2161369161" sldId="1931"/>
            <ac:spMk id="6" creationId="{E7486C51-25E8-4845-95A9-ABC45B4BC846}"/>
          </ac:spMkLst>
        </pc:spChg>
        <pc:spChg chg="del">
          <ac:chgData name="Keertana Madan" userId="2d1457c4-c4f2-483f-bdfb-6d2b6e6f88c2" providerId="ADAL" clId="{2F66D558-45CA-46CD-B36B-684CE6F853D1}" dt="2024-04-01T20:02:07.691" v="2498" actId="478"/>
          <ac:spMkLst>
            <pc:docMk/>
            <pc:sldMk cId="2161369161" sldId="1931"/>
            <ac:spMk id="7" creationId="{2995549B-9072-F2C3-F584-C44691E85B50}"/>
          </ac:spMkLst>
        </pc:spChg>
        <pc:spChg chg="add del mod">
          <ac:chgData name="Keertana Madan" userId="2d1457c4-c4f2-483f-bdfb-6d2b6e6f88c2" providerId="ADAL" clId="{2F66D558-45CA-46CD-B36B-684CE6F853D1}" dt="2024-04-01T20:02:01.605" v="2491" actId="478"/>
          <ac:spMkLst>
            <pc:docMk/>
            <pc:sldMk cId="2161369161" sldId="1931"/>
            <ac:spMk id="8" creationId="{D69ED4D5-155D-D71A-F31A-D31FE1AF7339}"/>
          </ac:spMkLst>
        </pc:spChg>
        <pc:spChg chg="add del mod">
          <ac:chgData name="Keertana Madan" userId="2d1457c4-c4f2-483f-bdfb-6d2b6e6f88c2" providerId="ADAL" clId="{2F66D558-45CA-46CD-B36B-684CE6F853D1}" dt="2024-04-01T20:02:19.449" v="2499" actId="478"/>
          <ac:spMkLst>
            <pc:docMk/>
            <pc:sldMk cId="2161369161" sldId="1931"/>
            <ac:spMk id="10" creationId="{028FB757-975B-D67C-95C4-FF092D98AB33}"/>
          </ac:spMkLst>
        </pc:spChg>
        <pc:spChg chg="add del mod">
          <ac:chgData name="Keertana Madan" userId="2d1457c4-c4f2-483f-bdfb-6d2b6e6f88c2" providerId="ADAL" clId="{2F66D558-45CA-46CD-B36B-684CE6F853D1}" dt="2024-04-01T20:02:25.338" v="2502" actId="478"/>
          <ac:spMkLst>
            <pc:docMk/>
            <pc:sldMk cId="2161369161" sldId="1931"/>
            <ac:spMk id="11" creationId="{969491AE-D964-8114-09DA-4986A9BA21CB}"/>
          </ac:spMkLst>
        </pc:spChg>
        <pc:spChg chg="add del mod">
          <ac:chgData name="Keertana Madan" userId="2d1457c4-c4f2-483f-bdfb-6d2b6e6f88c2" providerId="ADAL" clId="{2F66D558-45CA-46CD-B36B-684CE6F853D1}" dt="2024-04-01T20:03:34.780" v="2514" actId="14100"/>
          <ac:spMkLst>
            <pc:docMk/>
            <pc:sldMk cId="2161369161" sldId="1931"/>
            <ac:spMk id="14" creationId="{A2338C84-3CC7-9F1D-4C03-2C81D8509B65}"/>
          </ac:spMkLst>
        </pc:spChg>
        <pc:spChg chg="add del mod">
          <ac:chgData name="Keertana Madan" userId="2d1457c4-c4f2-483f-bdfb-6d2b6e6f88c2" providerId="ADAL" clId="{2F66D558-45CA-46CD-B36B-684CE6F853D1}" dt="2024-04-01T20:04:02.769" v="2519" actId="1076"/>
          <ac:spMkLst>
            <pc:docMk/>
            <pc:sldMk cId="2161369161" sldId="1931"/>
            <ac:spMk id="15" creationId="{C43AF2C6-86C1-8864-5474-F90C98AF527C}"/>
          </ac:spMkLst>
        </pc:spChg>
        <pc:spChg chg="add del mod">
          <ac:chgData name="Keertana Madan" userId="2d1457c4-c4f2-483f-bdfb-6d2b6e6f88c2" providerId="ADAL" clId="{2F66D558-45CA-46CD-B36B-684CE6F853D1}" dt="2024-04-01T20:04:30.361" v="2525" actId="164"/>
          <ac:spMkLst>
            <pc:docMk/>
            <pc:sldMk cId="2161369161" sldId="1931"/>
            <ac:spMk id="16" creationId="{023611D4-1D6F-ED72-CEE2-FE0BACCE9D2D}"/>
          </ac:spMkLst>
        </pc:spChg>
        <pc:spChg chg="add del mod">
          <ac:chgData name="Keertana Madan" userId="2d1457c4-c4f2-483f-bdfb-6d2b6e6f88c2" providerId="ADAL" clId="{2F66D558-45CA-46CD-B36B-684CE6F853D1}" dt="2024-04-01T20:04:14.436" v="2522" actId="164"/>
          <ac:spMkLst>
            <pc:docMk/>
            <pc:sldMk cId="2161369161" sldId="1931"/>
            <ac:spMk id="17" creationId="{4D167F0B-DB72-AEBB-8B11-86C2BCFB4C63}"/>
          </ac:spMkLst>
        </pc:spChg>
        <pc:spChg chg="mod topLvl">
          <ac:chgData name="Keertana Madan" userId="2d1457c4-c4f2-483f-bdfb-6d2b6e6f88c2" providerId="ADAL" clId="{2F66D558-45CA-46CD-B36B-684CE6F853D1}" dt="2024-04-01T20:03:34.780" v="2514" actId="14100"/>
          <ac:spMkLst>
            <pc:docMk/>
            <pc:sldMk cId="2161369161" sldId="1931"/>
            <ac:spMk id="19" creationId="{AA14D74A-58CD-7271-0156-AC067F650976}"/>
          </ac:spMkLst>
        </pc:spChg>
        <pc:spChg chg="mod topLvl">
          <ac:chgData name="Keertana Madan" userId="2d1457c4-c4f2-483f-bdfb-6d2b6e6f88c2" providerId="ADAL" clId="{2F66D558-45CA-46CD-B36B-684CE6F853D1}" dt="2024-04-01T20:03:34.780" v="2514" actId="14100"/>
          <ac:spMkLst>
            <pc:docMk/>
            <pc:sldMk cId="2161369161" sldId="1931"/>
            <ac:spMk id="20" creationId="{4C1FE45D-537E-2613-FA47-EC49D9D5FEF1}"/>
          </ac:spMkLst>
        </pc:spChg>
        <pc:spChg chg="mod topLvl">
          <ac:chgData name="Keertana Madan" userId="2d1457c4-c4f2-483f-bdfb-6d2b6e6f88c2" providerId="ADAL" clId="{2F66D558-45CA-46CD-B36B-684CE6F853D1}" dt="2024-04-01T20:04:02.769" v="2519" actId="1076"/>
          <ac:spMkLst>
            <pc:docMk/>
            <pc:sldMk cId="2161369161" sldId="1931"/>
            <ac:spMk id="22" creationId="{0DACE20E-8353-6796-15A4-FFA9249BFE01}"/>
          </ac:spMkLst>
        </pc:spChg>
        <pc:spChg chg="mod topLvl">
          <ac:chgData name="Keertana Madan" userId="2d1457c4-c4f2-483f-bdfb-6d2b6e6f88c2" providerId="ADAL" clId="{2F66D558-45CA-46CD-B36B-684CE6F853D1}" dt="2024-04-01T20:04:02.769" v="2519" actId="1076"/>
          <ac:spMkLst>
            <pc:docMk/>
            <pc:sldMk cId="2161369161" sldId="1931"/>
            <ac:spMk id="23" creationId="{D831D946-1BE4-5FEB-8D28-B1C4C8608FF7}"/>
          </ac:spMkLst>
        </pc:spChg>
        <pc:spChg chg="mod topLvl">
          <ac:chgData name="Keertana Madan" userId="2d1457c4-c4f2-483f-bdfb-6d2b6e6f88c2" providerId="ADAL" clId="{2F66D558-45CA-46CD-B36B-684CE6F853D1}" dt="2024-04-01T20:03:34.780" v="2514" actId="14100"/>
          <ac:spMkLst>
            <pc:docMk/>
            <pc:sldMk cId="2161369161" sldId="1931"/>
            <ac:spMk id="25" creationId="{D0261E01-FF55-1556-8534-B940FAAD0BE0}"/>
          </ac:spMkLst>
        </pc:spChg>
        <pc:spChg chg="mod topLvl">
          <ac:chgData name="Keertana Madan" userId="2d1457c4-c4f2-483f-bdfb-6d2b6e6f88c2" providerId="ADAL" clId="{2F66D558-45CA-46CD-B36B-684CE6F853D1}" dt="2024-04-01T20:03:34.780" v="2514" actId="14100"/>
          <ac:spMkLst>
            <pc:docMk/>
            <pc:sldMk cId="2161369161" sldId="1931"/>
            <ac:spMk id="26" creationId="{1C5DC1FE-DC92-B7C4-6224-9E53DF156E8F}"/>
          </ac:spMkLst>
        </pc:spChg>
        <pc:spChg chg="mod topLvl">
          <ac:chgData name="Keertana Madan" userId="2d1457c4-c4f2-483f-bdfb-6d2b6e6f88c2" providerId="ADAL" clId="{2F66D558-45CA-46CD-B36B-684CE6F853D1}" dt="2024-04-01T20:03:34.780" v="2514" actId="14100"/>
          <ac:spMkLst>
            <pc:docMk/>
            <pc:sldMk cId="2161369161" sldId="1931"/>
            <ac:spMk id="28" creationId="{B4F945FC-7F23-3657-3565-75353FD5498A}"/>
          </ac:spMkLst>
        </pc:spChg>
        <pc:spChg chg="mod topLvl">
          <ac:chgData name="Keertana Madan" userId="2d1457c4-c4f2-483f-bdfb-6d2b6e6f88c2" providerId="ADAL" clId="{2F66D558-45CA-46CD-B36B-684CE6F853D1}" dt="2024-04-01T20:03:34.780" v="2514" actId="14100"/>
          <ac:spMkLst>
            <pc:docMk/>
            <pc:sldMk cId="2161369161" sldId="1931"/>
            <ac:spMk id="29" creationId="{A7BB2CC8-B022-304A-146A-C604F334C2A8}"/>
          </ac:spMkLst>
        </pc:spChg>
        <pc:spChg chg="add del mod">
          <ac:chgData name="Keertana Madan" userId="2d1457c4-c4f2-483f-bdfb-6d2b6e6f88c2" providerId="ADAL" clId="{2F66D558-45CA-46CD-B36B-684CE6F853D1}" dt="2024-04-01T20:04:02.769" v="2519" actId="1076"/>
          <ac:spMkLst>
            <pc:docMk/>
            <pc:sldMk cId="2161369161" sldId="1931"/>
            <ac:spMk id="30" creationId="{353CBDBC-1810-BCD2-94D3-D3412A1B0B9F}"/>
          </ac:spMkLst>
        </pc:spChg>
        <pc:spChg chg="add del mod">
          <ac:chgData name="Keertana Madan" userId="2d1457c4-c4f2-483f-bdfb-6d2b6e6f88c2" providerId="ADAL" clId="{2F66D558-45CA-46CD-B36B-684CE6F853D1}" dt="2024-04-01T20:04:30.361" v="2525" actId="164"/>
          <ac:spMkLst>
            <pc:docMk/>
            <pc:sldMk cId="2161369161" sldId="1931"/>
            <ac:spMk id="31" creationId="{67483AED-09BB-1561-B53F-C0195EFB22D8}"/>
          </ac:spMkLst>
        </pc:spChg>
        <pc:spChg chg="add del mod">
          <ac:chgData name="Keertana Madan" userId="2d1457c4-c4f2-483f-bdfb-6d2b6e6f88c2" providerId="ADAL" clId="{2F66D558-45CA-46CD-B36B-684CE6F853D1}" dt="2024-04-01T20:04:14.436" v="2522" actId="164"/>
          <ac:spMkLst>
            <pc:docMk/>
            <pc:sldMk cId="2161369161" sldId="1931"/>
            <ac:spMk id="32" creationId="{8378AF8E-067A-3C76-896E-7E6BA54AB882}"/>
          </ac:spMkLst>
        </pc:spChg>
        <pc:spChg chg="add del mod">
          <ac:chgData name="Keertana Madan" userId="2d1457c4-c4f2-483f-bdfb-6d2b6e6f88c2" providerId="ADAL" clId="{2F66D558-45CA-46CD-B36B-684CE6F853D1}" dt="2024-04-01T20:03:34.780" v="2514" actId="14100"/>
          <ac:spMkLst>
            <pc:docMk/>
            <pc:sldMk cId="2161369161" sldId="1931"/>
            <ac:spMk id="33" creationId="{AD9E3C25-5A53-2E11-10FE-DD8E20806607}"/>
          </ac:spMkLst>
        </pc:spChg>
        <pc:spChg chg="mod topLvl">
          <ac:chgData name="Keertana Madan" userId="2d1457c4-c4f2-483f-bdfb-6d2b6e6f88c2" providerId="ADAL" clId="{2F66D558-45CA-46CD-B36B-684CE6F853D1}" dt="2024-04-01T20:04:02.769" v="2519" actId="1076"/>
          <ac:spMkLst>
            <pc:docMk/>
            <pc:sldMk cId="2161369161" sldId="1931"/>
            <ac:spMk id="39" creationId="{8CCB7912-8722-0A5C-ADAF-CE3AE8819813}"/>
          </ac:spMkLst>
        </pc:spChg>
        <pc:spChg chg="mod topLvl">
          <ac:chgData name="Keertana Madan" userId="2d1457c4-c4f2-483f-bdfb-6d2b6e6f88c2" providerId="ADAL" clId="{2F66D558-45CA-46CD-B36B-684CE6F853D1}" dt="2024-04-01T20:04:02.769" v="2519" actId="1076"/>
          <ac:spMkLst>
            <pc:docMk/>
            <pc:sldMk cId="2161369161" sldId="1931"/>
            <ac:spMk id="40" creationId="{3F54628E-50D5-8710-3CFF-92F4D32A2C8A}"/>
          </ac:spMkLst>
        </pc:spChg>
        <pc:spChg chg="mod topLvl">
          <ac:chgData name="Keertana Madan" userId="2d1457c4-c4f2-483f-bdfb-6d2b6e6f88c2" providerId="ADAL" clId="{2F66D558-45CA-46CD-B36B-684CE6F853D1}" dt="2024-04-01T20:03:34.780" v="2514" actId="14100"/>
          <ac:spMkLst>
            <pc:docMk/>
            <pc:sldMk cId="2161369161" sldId="1931"/>
            <ac:spMk id="42" creationId="{AA3059D2-307E-6E60-4848-EBA311C8CD83}"/>
          </ac:spMkLst>
        </pc:spChg>
        <pc:spChg chg="mod topLvl">
          <ac:chgData name="Keertana Madan" userId="2d1457c4-c4f2-483f-bdfb-6d2b6e6f88c2" providerId="ADAL" clId="{2F66D558-45CA-46CD-B36B-684CE6F853D1}" dt="2024-04-01T20:03:34.780" v="2514" actId="14100"/>
          <ac:spMkLst>
            <pc:docMk/>
            <pc:sldMk cId="2161369161" sldId="1931"/>
            <ac:spMk id="43" creationId="{75C3AD70-5FB8-4E1F-7DDB-5E006BDD47B3}"/>
          </ac:spMkLst>
        </pc:spChg>
        <pc:spChg chg="mod topLvl">
          <ac:chgData name="Keertana Madan" userId="2d1457c4-c4f2-483f-bdfb-6d2b6e6f88c2" providerId="ADAL" clId="{2F66D558-45CA-46CD-B36B-684CE6F853D1}" dt="2024-04-01T20:03:34.780" v="2514" actId="14100"/>
          <ac:spMkLst>
            <pc:docMk/>
            <pc:sldMk cId="2161369161" sldId="1931"/>
            <ac:spMk id="45" creationId="{F72192CB-B2B3-564B-F9AD-DEFBF6B6B276}"/>
          </ac:spMkLst>
        </pc:spChg>
        <pc:spChg chg="mod topLvl">
          <ac:chgData name="Keertana Madan" userId="2d1457c4-c4f2-483f-bdfb-6d2b6e6f88c2" providerId="ADAL" clId="{2F66D558-45CA-46CD-B36B-684CE6F853D1}" dt="2024-04-01T20:03:34.780" v="2514" actId="14100"/>
          <ac:spMkLst>
            <pc:docMk/>
            <pc:sldMk cId="2161369161" sldId="1931"/>
            <ac:spMk id="46" creationId="{43C0C184-F8F5-2375-BB16-63F67AC1E36E}"/>
          </ac:spMkLst>
        </pc:spChg>
        <pc:spChg chg="mod topLvl">
          <ac:chgData name="Keertana Madan" userId="2d1457c4-c4f2-483f-bdfb-6d2b6e6f88c2" providerId="ADAL" clId="{2F66D558-45CA-46CD-B36B-684CE6F853D1}" dt="2024-04-01T20:03:34.780" v="2514" actId="14100"/>
          <ac:spMkLst>
            <pc:docMk/>
            <pc:sldMk cId="2161369161" sldId="1931"/>
            <ac:spMk id="48" creationId="{173F699B-6206-A5CE-F4E5-53AC7A37E8B4}"/>
          </ac:spMkLst>
        </pc:spChg>
        <pc:spChg chg="mod topLvl">
          <ac:chgData name="Keertana Madan" userId="2d1457c4-c4f2-483f-bdfb-6d2b6e6f88c2" providerId="ADAL" clId="{2F66D558-45CA-46CD-B36B-684CE6F853D1}" dt="2024-04-01T20:03:34.780" v="2514" actId="14100"/>
          <ac:spMkLst>
            <pc:docMk/>
            <pc:sldMk cId="2161369161" sldId="1931"/>
            <ac:spMk id="49" creationId="{5778E7B8-EC1E-ECF9-B5DF-B2F98980F21E}"/>
          </ac:spMkLst>
        </pc:spChg>
        <pc:spChg chg="add del mod">
          <ac:chgData name="Keertana Madan" userId="2d1457c4-c4f2-483f-bdfb-6d2b6e6f88c2" providerId="ADAL" clId="{2F66D558-45CA-46CD-B36B-684CE6F853D1}" dt="2024-04-01T20:02:54.923" v="2508" actId="14100"/>
          <ac:spMkLst>
            <pc:docMk/>
            <pc:sldMk cId="2161369161" sldId="1931"/>
            <ac:spMk id="50" creationId="{8FD36489-36B6-32C1-CBE4-2D0128B7EB5B}"/>
          </ac:spMkLst>
        </pc:spChg>
        <pc:grpChg chg="add del mod">
          <ac:chgData name="Keertana Madan" userId="2d1457c4-c4f2-483f-bdfb-6d2b6e6f88c2" providerId="ADAL" clId="{2F66D558-45CA-46CD-B36B-684CE6F853D1}" dt="2024-04-01T20:02:59.043" v="2509" actId="165"/>
          <ac:grpSpMkLst>
            <pc:docMk/>
            <pc:sldMk cId="2161369161" sldId="1931"/>
            <ac:grpSpMk id="18" creationId="{D1FB3DF6-49D5-113D-1C97-BD9BB654FB9C}"/>
          </ac:grpSpMkLst>
        </pc:grpChg>
        <pc:grpChg chg="add del mod">
          <ac:chgData name="Keertana Madan" userId="2d1457c4-c4f2-483f-bdfb-6d2b6e6f88c2" providerId="ADAL" clId="{2F66D558-45CA-46CD-B36B-684CE6F853D1}" dt="2024-04-01T20:02:59.043" v="2509" actId="165"/>
          <ac:grpSpMkLst>
            <pc:docMk/>
            <pc:sldMk cId="2161369161" sldId="1931"/>
            <ac:grpSpMk id="21" creationId="{2668259F-98CB-0711-0C85-4F67845A85B3}"/>
          </ac:grpSpMkLst>
        </pc:grpChg>
        <pc:grpChg chg="add del mod">
          <ac:chgData name="Keertana Madan" userId="2d1457c4-c4f2-483f-bdfb-6d2b6e6f88c2" providerId="ADAL" clId="{2F66D558-45CA-46CD-B36B-684CE6F853D1}" dt="2024-04-01T20:02:59.043" v="2509" actId="165"/>
          <ac:grpSpMkLst>
            <pc:docMk/>
            <pc:sldMk cId="2161369161" sldId="1931"/>
            <ac:grpSpMk id="24" creationId="{96D62710-09B3-DC0B-3B54-F3136F2EA28F}"/>
          </ac:grpSpMkLst>
        </pc:grpChg>
        <pc:grpChg chg="add del mod">
          <ac:chgData name="Keertana Madan" userId="2d1457c4-c4f2-483f-bdfb-6d2b6e6f88c2" providerId="ADAL" clId="{2F66D558-45CA-46CD-B36B-684CE6F853D1}" dt="2024-04-01T20:02:59.043" v="2509" actId="165"/>
          <ac:grpSpMkLst>
            <pc:docMk/>
            <pc:sldMk cId="2161369161" sldId="1931"/>
            <ac:grpSpMk id="27" creationId="{E5AB642A-C96A-6AC8-F0C9-11C57F4C3386}"/>
          </ac:grpSpMkLst>
        </pc:grpChg>
        <pc:grpChg chg="add del mod">
          <ac:chgData name="Keertana Madan" userId="2d1457c4-c4f2-483f-bdfb-6d2b6e6f88c2" providerId="ADAL" clId="{2F66D558-45CA-46CD-B36B-684CE6F853D1}" dt="2024-04-01T20:02:59.043" v="2509" actId="165"/>
          <ac:grpSpMkLst>
            <pc:docMk/>
            <pc:sldMk cId="2161369161" sldId="1931"/>
            <ac:grpSpMk id="38" creationId="{FE898A02-7FC5-02B1-68A2-E0BEDE706D92}"/>
          </ac:grpSpMkLst>
        </pc:grpChg>
        <pc:grpChg chg="add del mod">
          <ac:chgData name="Keertana Madan" userId="2d1457c4-c4f2-483f-bdfb-6d2b6e6f88c2" providerId="ADAL" clId="{2F66D558-45CA-46CD-B36B-684CE6F853D1}" dt="2024-04-01T20:02:59.043" v="2509" actId="165"/>
          <ac:grpSpMkLst>
            <pc:docMk/>
            <pc:sldMk cId="2161369161" sldId="1931"/>
            <ac:grpSpMk id="41" creationId="{E8F9F3D0-BA97-59A3-C02F-E28BFB2114AA}"/>
          </ac:grpSpMkLst>
        </pc:grpChg>
        <pc:grpChg chg="add del mod">
          <ac:chgData name="Keertana Madan" userId="2d1457c4-c4f2-483f-bdfb-6d2b6e6f88c2" providerId="ADAL" clId="{2F66D558-45CA-46CD-B36B-684CE6F853D1}" dt="2024-04-01T20:02:59.043" v="2509" actId="165"/>
          <ac:grpSpMkLst>
            <pc:docMk/>
            <pc:sldMk cId="2161369161" sldId="1931"/>
            <ac:grpSpMk id="44" creationId="{6DB9C60D-B947-1DB0-6B7D-6C90FD42C1D4}"/>
          </ac:grpSpMkLst>
        </pc:grpChg>
        <pc:grpChg chg="add del mod">
          <ac:chgData name="Keertana Madan" userId="2d1457c4-c4f2-483f-bdfb-6d2b6e6f88c2" providerId="ADAL" clId="{2F66D558-45CA-46CD-B36B-684CE6F853D1}" dt="2024-04-01T20:02:59.043" v="2509" actId="165"/>
          <ac:grpSpMkLst>
            <pc:docMk/>
            <pc:sldMk cId="2161369161" sldId="1931"/>
            <ac:grpSpMk id="47" creationId="{1333F650-26BF-159F-FBA2-85BF101E746D}"/>
          </ac:grpSpMkLst>
        </pc:grpChg>
        <pc:grpChg chg="add mod">
          <ac:chgData name="Keertana Madan" userId="2d1457c4-c4f2-483f-bdfb-6d2b6e6f88c2" providerId="ADAL" clId="{2F66D558-45CA-46CD-B36B-684CE6F853D1}" dt="2024-04-01T20:03:34.780" v="2514" actId="14100"/>
          <ac:grpSpMkLst>
            <pc:docMk/>
            <pc:sldMk cId="2161369161" sldId="1931"/>
            <ac:grpSpMk id="66" creationId="{ADD42CD3-01F8-7D0A-9E8C-01967E4EA383}"/>
          </ac:grpSpMkLst>
        </pc:grpChg>
        <pc:grpChg chg="add mod">
          <ac:chgData name="Keertana Madan" userId="2d1457c4-c4f2-483f-bdfb-6d2b6e6f88c2" providerId="ADAL" clId="{2F66D558-45CA-46CD-B36B-684CE6F853D1}" dt="2024-04-01T20:04:30.361" v="2525" actId="164"/>
          <ac:grpSpMkLst>
            <pc:docMk/>
            <pc:sldMk cId="2161369161" sldId="1931"/>
            <ac:grpSpMk id="67" creationId="{10A0FFEB-E12F-A0A6-16B5-E285211E0960}"/>
          </ac:grpSpMkLst>
        </pc:grpChg>
        <pc:grpChg chg="add mod">
          <ac:chgData name="Keertana Madan" userId="2d1457c4-c4f2-483f-bdfb-6d2b6e6f88c2" providerId="ADAL" clId="{2F66D558-45CA-46CD-B36B-684CE6F853D1}" dt="2024-04-01T20:04:14.436" v="2522" actId="164"/>
          <ac:grpSpMkLst>
            <pc:docMk/>
            <pc:sldMk cId="2161369161" sldId="1931"/>
            <ac:grpSpMk id="68" creationId="{C176E997-7EDD-24B7-911E-7994579F720A}"/>
          </ac:grpSpMkLst>
        </pc:grpChg>
        <pc:grpChg chg="add mod">
          <ac:chgData name="Keertana Madan" userId="2d1457c4-c4f2-483f-bdfb-6d2b6e6f88c2" providerId="ADAL" clId="{2F66D558-45CA-46CD-B36B-684CE6F853D1}" dt="2024-04-01T20:04:02.769" v="2519" actId="1076"/>
          <ac:grpSpMkLst>
            <pc:docMk/>
            <pc:sldMk cId="2161369161" sldId="1931"/>
            <ac:grpSpMk id="69" creationId="{7DA6C7A1-46BA-AEE3-B2B0-4C5D9FFDAF8A}"/>
          </ac:grpSpMkLst>
        </pc:grpChg>
        <pc:grpChg chg="add mod">
          <ac:chgData name="Keertana Madan" userId="2d1457c4-c4f2-483f-bdfb-6d2b6e6f88c2" providerId="ADAL" clId="{2F66D558-45CA-46CD-B36B-684CE6F853D1}" dt="2024-04-01T20:04:14.436" v="2522" actId="164"/>
          <ac:grpSpMkLst>
            <pc:docMk/>
            <pc:sldMk cId="2161369161" sldId="1931"/>
            <ac:grpSpMk id="70" creationId="{AD701FF6-2DF7-060E-0D70-B4F986BDDE09}"/>
          </ac:grpSpMkLst>
        </pc:grpChg>
        <pc:grpChg chg="add mod">
          <ac:chgData name="Keertana Madan" userId="2d1457c4-c4f2-483f-bdfb-6d2b6e6f88c2" providerId="ADAL" clId="{2F66D558-45CA-46CD-B36B-684CE6F853D1}" dt="2024-04-01T20:03:34.780" v="2514" actId="14100"/>
          <ac:grpSpMkLst>
            <pc:docMk/>
            <pc:sldMk cId="2161369161" sldId="1931"/>
            <ac:grpSpMk id="71" creationId="{133B2CCA-2969-6655-9B45-4122480822E2}"/>
          </ac:grpSpMkLst>
        </pc:grpChg>
        <pc:grpChg chg="add mod">
          <ac:chgData name="Keertana Madan" userId="2d1457c4-c4f2-483f-bdfb-6d2b6e6f88c2" providerId="ADAL" clId="{2F66D558-45CA-46CD-B36B-684CE6F853D1}" dt="2024-04-01T20:04:02.769" v="2519" actId="1076"/>
          <ac:grpSpMkLst>
            <pc:docMk/>
            <pc:sldMk cId="2161369161" sldId="1931"/>
            <ac:grpSpMk id="72" creationId="{E3200A5C-814C-A1EA-5918-3E91F981C733}"/>
          </ac:grpSpMkLst>
        </pc:grpChg>
        <pc:grpChg chg="add mod">
          <ac:chgData name="Keertana Madan" userId="2d1457c4-c4f2-483f-bdfb-6d2b6e6f88c2" providerId="ADAL" clId="{2F66D558-45CA-46CD-B36B-684CE6F853D1}" dt="2024-04-01T20:04:30.361" v="2525" actId="164"/>
          <ac:grpSpMkLst>
            <pc:docMk/>
            <pc:sldMk cId="2161369161" sldId="1931"/>
            <ac:grpSpMk id="73" creationId="{E025EA53-4763-2C78-1054-1D9A9B8C9865}"/>
          </ac:grpSpMkLst>
        </pc:grpChg>
        <pc:grpChg chg="add mod">
          <ac:chgData name="Keertana Madan" userId="2d1457c4-c4f2-483f-bdfb-6d2b6e6f88c2" providerId="ADAL" clId="{2F66D558-45CA-46CD-B36B-684CE6F853D1}" dt="2024-04-01T20:04:02.769" v="2519" actId="1076"/>
          <ac:grpSpMkLst>
            <pc:docMk/>
            <pc:sldMk cId="2161369161" sldId="1931"/>
            <ac:grpSpMk id="84" creationId="{D5F609E1-6DB0-BC8D-D720-494E05B168D5}"/>
          </ac:grpSpMkLst>
        </pc:grpChg>
        <pc:grpChg chg="add mod">
          <ac:chgData name="Keertana Madan" userId="2d1457c4-c4f2-483f-bdfb-6d2b6e6f88c2" providerId="ADAL" clId="{2F66D558-45CA-46CD-B36B-684CE6F853D1}" dt="2024-04-01T20:04:23.116" v="2524" actId="1076"/>
          <ac:grpSpMkLst>
            <pc:docMk/>
            <pc:sldMk cId="2161369161" sldId="1931"/>
            <ac:grpSpMk id="85" creationId="{10842BF4-0A0D-4853-5A07-AC4805DD3461}"/>
          </ac:grpSpMkLst>
        </pc:grpChg>
        <pc:grpChg chg="add mod">
          <ac:chgData name="Keertana Madan" userId="2d1457c4-c4f2-483f-bdfb-6d2b6e6f88c2" providerId="ADAL" clId="{2F66D558-45CA-46CD-B36B-684CE6F853D1}" dt="2024-04-01T20:04:38.367" v="2527" actId="1076"/>
          <ac:grpSpMkLst>
            <pc:docMk/>
            <pc:sldMk cId="2161369161" sldId="1931"/>
            <ac:grpSpMk id="86" creationId="{DF2B3745-9151-1996-C2CA-69C8B54E49F1}"/>
          </ac:grpSpMkLst>
        </pc:grpChg>
        <pc:picChg chg="add del mod">
          <ac:chgData name="Keertana Madan" userId="2d1457c4-c4f2-483f-bdfb-6d2b6e6f88c2" providerId="ADAL" clId="{2F66D558-45CA-46CD-B36B-684CE6F853D1}" dt="2024-04-01T20:02:30.830" v="2503" actId="478"/>
          <ac:picMkLst>
            <pc:docMk/>
            <pc:sldMk cId="2161369161" sldId="1931"/>
            <ac:picMk id="12" creationId="{FCAAD708-6371-9D6C-7A77-9C4788557C44}"/>
          </ac:picMkLst>
        </pc:picChg>
        <pc:picChg chg="add del mod">
          <ac:chgData name="Keertana Madan" userId="2d1457c4-c4f2-483f-bdfb-6d2b6e6f88c2" providerId="ADAL" clId="{2F66D558-45CA-46CD-B36B-684CE6F853D1}" dt="2024-04-01T20:02:34.251" v="2504" actId="478"/>
          <ac:picMkLst>
            <pc:docMk/>
            <pc:sldMk cId="2161369161" sldId="1931"/>
            <ac:picMk id="13" creationId="{A45B98D5-8647-8D70-4A73-9B0E964ACFEA}"/>
          </ac:picMkLst>
        </pc:picChg>
        <pc:picChg chg="add del mod">
          <ac:chgData name="Keertana Madan" userId="2d1457c4-c4f2-483f-bdfb-6d2b6e6f88c2" providerId="ADAL" clId="{2F66D558-45CA-46CD-B36B-684CE6F853D1}" dt="2024-04-01T20:04:02.769" v="2519" actId="1076"/>
          <ac:picMkLst>
            <pc:docMk/>
            <pc:sldMk cId="2161369161" sldId="1931"/>
            <ac:picMk id="55" creationId="{DBB60E9E-3D1B-9406-6240-E7030DE93CE8}"/>
          </ac:picMkLst>
        </pc:picChg>
        <pc:picChg chg="add del mod">
          <ac:chgData name="Keertana Madan" userId="2d1457c4-c4f2-483f-bdfb-6d2b6e6f88c2" providerId="ADAL" clId="{2F66D558-45CA-46CD-B36B-684CE6F853D1}" dt="2024-04-01T20:04:14.436" v="2522" actId="164"/>
          <ac:picMkLst>
            <pc:docMk/>
            <pc:sldMk cId="2161369161" sldId="1931"/>
            <ac:picMk id="56" creationId="{9538C5CC-6853-FDBB-6091-C76519B04F76}"/>
          </ac:picMkLst>
        </pc:picChg>
        <pc:picChg chg="add del mod">
          <ac:chgData name="Keertana Madan" userId="2d1457c4-c4f2-483f-bdfb-6d2b6e6f88c2" providerId="ADAL" clId="{2F66D558-45CA-46CD-B36B-684CE6F853D1}" dt="2024-04-01T20:04:30.361" v="2525" actId="164"/>
          <ac:picMkLst>
            <pc:docMk/>
            <pc:sldMk cId="2161369161" sldId="1931"/>
            <ac:picMk id="57" creationId="{05F9C4D4-40C4-F07A-4BC7-E56B239E0698}"/>
          </ac:picMkLst>
        </pc:picChg>
        <pc:picChg chg="add del mod">
          <ac:chgData name="Keertana Madan" userId="2d1457c4-c4f2-483f-bdfb-6d2b6e6f88c2" providerId="ADAL" clId="{2F66D558-45CA-46CD-B36B-684CE6F853D1}" dt="2024-04-01T20:03:34.780" v="2514" actId="14100"/>
          <ac:picMkLst>
            <pc:docMk/>
            <pc:sldMk cId="2161369161" sldId="1931"/>
            <ac:picMk id="58" creationId="{E3FC395A-4199-C13E-BF7B-38A0E43EEE9D}"/>
          </ac:picMkLst>
        </pc:picChg>
        <pc:cxnChg chg="add del mod">
          <ac:chgData name="Keertana Madan" userId="2d1457c4-c4f2-483f-bdfb-6d2b6e6f88c2" providerId="ADAL" clId="{2F66D558-45CA-46CD-B36B-684CE6F853D1}" dt="2024-04-01T20:04:02.769" v="2519" actId="1076"/>
          <ac:cxnSpMkLst>
            <pc:docMk/>
            <pc:sldMk cId="2161369161" sldId="1931"/>
            <ac:cxnSpMk id="34" creationId="{A6B93ED1-2CD4-CD19-11F8-A72CFF912739}"/>
          </ac:cxnSpMkLst>
        </pc:cxnChg>
        <pc:cxnChg chg="add del mod">
          <ac:chgData name="Keertana Madan" userId="2d1457c4-c4f2-483f-bdfb-6d2b6e6f88c2" providerId="ADAL" clId="{2F66D558-45CA-46CD-B36B-684CE6F853D1}" dt="2024-04-01T20:04:14.436" v="2522" actId="164"/>
          <ac:cxnSpMkLst>
            <pc:docMk/>
            <pc:sldMk cId="2161369161" sldId="1931"/>
            <ac:cxnSpMk id="35" creationId="{81447FA4-0D5C-A04D-E99F-FDFBB2DDA090}"/>
          </ac:cxnSpMkLst>
        </pc:cxnChg>
        <pc:cxnChg chg="add del mod">
          <ac:chgData name="Keertana Madan" userId="2d1457c4-c4f2-483f-bdfb-6d2b6e6f88c2" providerId="ADAL" clId="{2F66D558-45CA-46CD-B36B-684CE6F853D1}" dt="2024-04-01T20:04:30.361" v="2525" actId="164"/>
          <ac:cxnSpMkLst>
            <pc:docMk/>
            <pc:sldMk cId="2161369161" sldId="1931"/>
            <ac:cxnSpMk id="36" creationId="{1C82B226-01EE-F1B7-1B87-049493A390E0}"/>
          </ac:cxnSpMkLst>
        </pc:cxnChg>
        <pc:cxnChg chg="add del mod">
          <ac:chgData name="Keertana Madan" userId="2d1457c4-c4f2-483f-bdfb-6d2b6e6f88c2" providerId="ADAL" clId="{2F66D558-45CA-46CD-B36B-684CE6F853D1}" dt="2024-04-01T20:03:34.780" v="2514" actId="14100"/>
          <ac:cxnSpMkLst>
            <pc:docMk/>
            <pc:sldMk cId="2161369161" sldId="1931"/>
            <ac:cxnSpMk id="37" creationId="{CCE4CE89-59A9-ED82-ABDC-57B09A376F72}"/>
          </ac:cxnSpMkLst>
        </pc:cxnChg>
        <pc:cxnChg chg="add del mod">
          <ac:chgData name="Keertana Madan" userId="2d1457c4-c4f2-483f-bdfb-6d2b6e6f88c2" providerId="ADAL" clId="{2F66D558-45CA-46CD-B36B-684CE6F853D1}" dt="2024-04-01T20:02:54.923" v="2508" actId="14100"/>
          <ac:cxnSpMkLst>
            <pc:docMk/>
            <pc:sldMk cId="2161369161" sldId="1931"/>
            <ac:cxnSpMk id="51" creationId="{F06BF95B-FC1E-9FC9-2A93-780A331F0074}"/>
          </ac:cxnSpMkLst>
        </pc:cxnChg>
        <pc:cxnChg chg="add del mod">
          <ac:chgData name="Keertana Madan" userId="2d1457c4-c4f2-483f-bdfb-6d2b6e6f88c2" providerId="ADAL" clId="{2F66D558-45CA-46CD-B36B-684CE6F853D1}" dt="2024-04-01T20:02:54.923" v="2508" actId="14100"/>
          <ac:cxnSpMkLst>
            <pc:docMk/>
            <pc:sldMk cId="2161369161" sldId="1931"/>
            <ac:cxnSpMk id="52" creationId="{62C4EBA2-6899-3E8D-8ACA-ED0B32480842}"/>
          </ac:cxnSpMkLst>
        </pc:cxnChg>
        <pc:cxnChg chg="add del mod">
          <ac:chgData name="Keertana Madan" userId="2d1457c4-c4f2-483f-bdfb-6d2b6e6f88c2" providerId="ADAL" clId="{2F66D558-45CA-46CD-B36B-684CE6F853D1}" dt="2024-04-01T20:04:05.674" v="2521" actId="1076"/>
          <ac:cxnSpMkLst>
            <pc:docMk/>
            <pc:sldMk cId="2161369161" sldId="1931"/>
            <ac:cxnSpMk id="53" creationId="{4C3E2F83-2C1E-5EB3-BBEE-50080D14C08C}"/>
          </ac:cxnSpMkLst>
        </pc:cxnChg>
        <pc:cxnChg chg="add del mod">
          <ac:chgData name="Keertana Madan" userId="2d1457c4-c4f2-483f-bdfb-6d2b6e6f88c2" providerId="ADAL" clId="{2F66D558-45CA-46CD-B36B-684CE6F853D1}" dt="2024-04-01T20:02:54.923" v="2508" actId="14100"/>
          <ac:cxnSpMkLst>
            <pc:docMk/>
            <pc:sldMk cId="2161369161" sldId="1931"/>
            <ac:cxnSpMk id="54" creationId="{367C6B9C-8A6F-BB31-9A98-FCCC2373DAD1}"/>
          </ac:cxnSpMkLst>
        </pc:cxnChg>
      </pc:sldChg>
      <pc:sldChg chg="addSp delSp modSp add mod ord">
        <pc:chgData name="Keertana Madan" userId="2d1457c4-c4f2-483f-bdfb-6d2b6e6f88c2" providerId="ADAL" clId="{2F66D558-45CA-46CD-B36B-684CE6F853D1}" dt="2024-04-01T20:17:57.953" v="2803" actId="14100"/>
        <pc:sldMkLst>
          <pc:docMk/>
          <pc:sldMk cId="4120488922" sldId="1932"/>
        </pc:sldMkLst>
        <pc:spChg chg="del">
          <ac:chgData name="Keertana Madan" userId="2d1457c4-c4f2-483f-bdfb-6d2b6e6f88c2" providerId="ADAL" clId="{2F66D558-45CA-46CD-B36B-684CE6F853D1}" dt="2024-04-01T20:14:37.738" v="2768" actId="478"/>
          <ac:spMkLst>
            <pc:docMk/>
            <pc:sldMk cId="4120488922" sldId="1932"/>
            <ac:spMk id="5" creationId="{95F12967-03CD-7942-8B49-F8DBFB56200B}"/>
          </ac:spMkLst>
        </pc:spChg>
        <pc:spChg chg="del">
          <ac:chgData name="Keertana Madan" userId="2d1457c4-c4f2-483f-bdfb-6d2b6e6f88c2" providerId="ADAL" clId="{2F66D558-45CA-46CD-B36B-684CE6F853D1}" dt="2024-04-01T20:14:37.738" v="2768" actId="478"/>
          <ac:spMkLst>
            <pc:docMk/>
            <pc:sldMk cId="4120488922" sldId="1932"/>
            <ac:spMk id="6" creationId="{E7486C51-25E8-4845-95A9-ABC45B4BC846}"/>
          </ac:spMkLst>
        </pc:spChg>
        <pc:spChg chg="mod">
          <ac:chgData name="Keertana Madan" userId="2d1457c4-c4f2-483f-bdfb-6d2b6e6f88c2" providerId="ADAL" clId="{2F66D558-45CA-46CD-B36B-684CE6F853D1}" dt="2024-04-01T20:17:57.953" v="2803" actId="14100"/>
          <ac:spMkLst>
            <pc:docMk/>
            <pc:sldMk cId="4120488922" sldId="1932"/>
            <ac:spMk id="8" creationId="{39BB7F99-37E8-F4C6-A128-EDE428F3D720}"/>
          </ac:spMkLst>
        </pc:spChg>
        <pc:spChg chg="mod">
          <ac:chgData name="Keertana Madan" userId="2d1457c4-c4f2-483f-bdfb-6d2b6e6f88c2" providerId="ADAL" clId="{2F66D558-45CA-46CD-B36B-684CE6F853D1}" dt="2024-04-01T20:17:57.953" v="2803" actId="14100"/>
          <ac:spMkLst>
            <pc:docMk/>
            <pc:sldMk cId="4120488922" sldId="1932"/>
            <ac:spMk id="55" creationId="{9BCC544E-0BEC-57B8-5599-82469B032337}"/>
          </ac:spMkLst>
        </pc:spChg>
        <pc:spChg chg="mod">
          <ac:chgData name="Keertana Madan" userId="2d1457c4-c4f2-483f-bdfb-6d2b6e6f88c2" providerId="ADAL" clId="{2F66D558-45CA-46CD-B36B-684CE6F853D1}" dt="2024-04-01T20:17:57.953" v="2803" actId="14100"/>
          <ac:spMkLst>
            <pc:docMk/>
            <pc:sldMk cId="4120488922" sldId="1932"/>
            <ac:spMk id="56" creationId="{3C4BB583-661C-DC83-0067-58C2033A3578}"/>
          </ac:spMkLst>
        </pc:spChg>
        <pc:spChg chg="mod">
          <ac:chgData name="Keertana Madan" userId="2d1457c4-c4f2-483f-bdfb-6d2b6e6f88c2" providerId="ADAL" clId="{2F66D558-45CA-46CD-B36B-684CE6F853D1}" dt="2024-04-01T20:17:57.953" v="2803" actId="14100"/>
          <ac:spMkLst>
            <pc:docMk/>
            <pc:sldMk cId="4120488922" sldId="1932"/>
            <ac:spMk id="57" creationId="{054CD14F-7600-049C-1B62-9DD395CDE1AC}"/>
          </ac:spMkLst>
        </pc:spChg>
        <pc:spChg chg="mod">
          <ac:chgData name="Keertana Madan" userId="2d1457c4-c4f2-483f-bdfb-6d2b6e6f88c2" providerId="ADAL" clId="{2F66D558-45CA-46CD-B36B-684CE6F853D1}" dt="2024-04-01T20:17:57.953" v="2803" actId="14100"/>
          <ac:spMkLst>
            <pc:docMk/>
            <pc:sldMk cId="4120488922" sldId="1932"/>
            <ac:spMk id="62" creationId="{192AF250-B444-DE8E-C5C0-5301159AF39A}"/>
          </ac:spMkLst>
        </pc:spChg>
        <pc:spChg chg="mod">
          <ac:chgData name="Keertana Madan" userId="2d1457c4-c4f2-483f-bdfb-6d2b6e6f88c2" providerId="ADAL" clId="{2F66D558-45CA-46CD-B36B-684CE6F853D1}" dt="2024-04-01T20:17:57.953" v="2803" actId="14100"/>
          <ac:spMkLst>
            <pc:docMk/>
            <pc:sldMk cId="4120488922" sldId="1932"/>
            <ac:spMk id="63" creationId="{B3580CF9-4895-8851-6F5A-C85549D2902B}"/>
          </ac:spMkLst>
        </pc:spChg>
        <pc:spChg chg="mod">
          <ac:chgData name="Keertana Madan" userId="2d1457c4-c4f2-483f-bdfb-6d2b6e6f88c2" providerId="ADAL" clId="{2F66D558-45CA-46CD-B36B-684CE6F853D1}" dt="2024-04-01T20:17:57.953" v="2803" actId="14100"/>
          <ac:spMkLst>
            <pc:docMk/>
            <pc:sldMk cId="4120488922" sldId="1932"/>
            <ac:spMk id="64" creationId="{F4889EF1-BC4C-6127-0DE1-A525B958C99E}"/>
          </ac:spMkLst>
        </pc:spChg>
        <pc:spChg chg="mod">
          <ac:chgData name="Keertana Madan" userId="2d1457c4-c4f2-483f-bdfb-6d2b6e6f88c2" providerId="ADAL" clId="{2F66D558-45CA-46CD-B36B-684CE6F853D1}" dt="2024-04-01T20:17:57.953" v="2803" actId="14100"/>
          <ac:spMkLst>
            <pc:docMk/>
            <pc:sldMk cId="4120488922" sldId="1932"/>
            <ac:spMk id="65" creationId="{26BDCDE2-4C6D-4EAF-42D5-EEFE4ACCE4AD}"/>
          </ac:spMkLst>
        </pc:spChg>
        <pc:spChg chg="mod">
          <ac:chgData name="Keertana Madan" userId="2d1457c4-c4f2-483f-bdfb-6d2b6e6f88c2" providerId="ADAL" clId="{2F66D558-45CA-46CD-B36B-684CE6F853D1}" dt="2024-04-01T20:17:57.953" v="2803" actId="14100"/>
          <ac:spMkLst>
            <pc:docMk/>
            <pc:sldMk cId="4120488922" sldId="1932"/>
            <ac:spMk id="70" creationId="{181D6216-16E9-6DFC-038D-44482A4E00A0}"/>
          </ac:spMkLst>
        </pc:spChg>
        <pc:spChg chg="mod">
          <ac:chgData name="Keertana Madan" userId="2d1457c4-c4f2-483f-bdfb-6d2b6e6f88c2" providerId="ADAL" clId="{2F66D558-45CA-46CD-B36B-684CE6F853D1}" dt="2024-04-01T20:17:57.953" v="2803" actId="14100"/>
          <ac:spMkLst>
            <pc:docMk/>
            <pc:sldMk cId="4120488922" sldId="1932"/>
            <ac:spMk id="75" creationId="{2117A8CE-8025-1C73-EEC4-DA10A4C57BCB}"/>
          </ac:spMkLst>
        </pc:spChg>
        <pc:spChg chg="mod">
          <ac:chgData name="Keertana Madan" userId="2d1457c4-c4f2-483f-bdfb-6d2b6e6f88c2" providerId="ADAL" clId="{2F66D558-45CA-46CD-B36B-684CE6F853D1}" dt="2024-04-01T20:17:57.953" v="2803" actId="14100"/>
          <ac:spMkLst>
            <pc:docMk/>
            <pc:sldMk cId="4120488922" sldId="1932"/>
            <ac:spMk id="76" creationId="{48E03BA7-DFF6-4BBF-E670-03F539B8D402}"/>
          </ac:spMkLst>
        </pc:spChg>
        <pc:spChg chg="mod">
          <ac:chgData name="Keertana Madan" userId="2d1457c4-c4f2-483f-bdfb-6d2b6e6f88c2" providerId="ADAL" clId="{2F66D558-45CA-46CD-B36B-684CE6F853D1}" dt="2024-04-01T20:17:57.953" v="2803" actId="14100"/>
          <ac:spMkLst>
            <pc:docMk/>
            <pc:sldMk cId="4120488922" sldId="1932"/>
            <ac:spMk id="77" creationId="{755E4565-6BA4-7DED-D05B-D434B31266F9}"/>
          </ac:spMkLst>
        </pc:spChg>
        <pc:spChg chg="mod">
          <ac:chgData name="Keertana Madan" userId="2d1457c4-c4f2-483f-bdfb-6d2b6e6f88c2" providerId="ADAL" clId="{2F66D558-45CA-46CD-B36B-684CE6F853D1}" dt="2024-04-01T20:17:57.953" v="2803" actId="14100"/>
          <ac:spMkLst>
            <pc:docMk/>
            <pc:sldMk cId="4120488922" sldId="1932"/>
            <ac:spMk id="78" creationId="{0743C248-3D04-D0A5-DDC8-4330A61BA355}"/>
          </ac:spMkLst>
        </pc:spChg>
        <pc:spChg chg="mod">
          <ac:chgData name="Keertana Madan" userId="2d1457c4-c4f2-483f-bdfb-6d2b6e6f88c2" providerId="ADAL" clId="{2F66D558-45CA-46CD-B36B-684CE6F853D1}" dt="2024-04-01T20:17:57.953" v="2803" actId="14100"/>
          <ac:spMkLst>
            <pc:docMk/>
            <pc:sldMk cId="4120488922" sldId="1932"/>
            <ac:spMk id="79" creationId="{FACF380C-8FE6-ABB9-4C8B-20491294033D}"/>
          </ac:spMkLst>
        </pc:spChg>
        <pc:spChg chg="mod">
          <ac:chgData name="Keertana Madan" userId="2d1457c4-c4f2-483f-bdfb-6d2b6e6f88c2" providerId="ADAL" clId="{2F66D558-45CA-46CD-B36B-684CE6F853D1}" dt="2024-04-01T20:17:57.953" v="2803" actId="14100"/>
          <ac:spMkLst>
            <pc:docMk/>
            <pc:sldMk cId="4120488922" sldId="1932"/>
            <ac:spMk id="80" creationId="{02D1CB4B-8B72-45DA-14FA-40AD4534C7FB}"/>
          </ac:spMkLst>
        </pc:spChg>
        <pc:spChg chg="mod">
          <ac:chgData name="Keertana Madan" userId="2d1457c4-c4f2-483f-bdfb-6d2b6e6f88c2" providerId="ADAL" clId="{2F66D558-45CA-46CD-B36B-684CE6F853D1}" dt="2024-04-01T20:17:57.953" v="2803" actId="14100"/>
          <ac:spMkLst>
            <pc:docMk/>
            <pc:sldMk cId="4120488922" sldId="1932"/>
            <ac:spMk id="81" creationId="{5EFAF09E-812D-F391-A61A-23A65A7E60E6}"/>
          </ac:spMkLst>
        </pc:spChg>
        <pc:spChg chg="mod">
          <ac:chgData name="Keertana Madan" userId="2d1457c4-c4f2-483f-bdfb-6d2b6e6f88c2" providerId="ADAL" clId="{2F66D558-45CA-46CD-B36B-684CE6F853D1}" dt="2024-04-01T20:17:57.953" v="2803" actId="14100"/>
          <ac:spMkLst>
            <pc:docMk/>
            <pc:sldMk cId="4120488922" sldId="1932"/>
            <ac:spMk id="82" creationId="{210303AD-B7CE-BACF-8BFA-FCED5B6760A0}"/>
          </ac:spMkLst>
        </pc:spChg>
        <pc:spChg chg="mod">
          <ac:chgData name="Keertana Madan" userId="2d1457c4-c4f2-483f-bdfb-6d2b6e6f88c2" providerId="ADAL" clId="{2F66D558-45CA-46CD-B36B-684CE6F853D1}" dt="2024-04-01T20:17:57.953" v="2803" actId="14100"/>
          <ac:spMkLst>
            <pc:docMk/>
            <pc:sldMk cId="4120488922" sldId="1932"/>
            <ac:spMk id="83" creationId="{22D47E70-55A3-D513-32D5-3F79D17CA076}"/>
          </ac:spMkLst>
        </pc:spChg>
        <pc:spChg chg="mod">
          <ac:chgData name="Keertana Madan" userId="2d1457c4-c4f2-483f-bdfb-6d2b6e6f88c2" providerId="ADAL" clId="{2F66D558-45CA-46CD-B36B-684CE6F853D1}" dt="2024-04-01T20:17:57.953" v="2803" actId="14100"/>
          <ac:spMkLst>
            <pc:docMk/>
            <pc:sldMk cId="4120488922" sldId="1932"/>
            <ac:spMk id="84" creationId="{9616444C-4856-7C76-3E14-5A6E2B88D3A9}"/>
          </ac:spMkLst>
        </pc:spChg>
        <pc:spChg chg="mod">
          <ac:chgData name="Keertana Madan" userId="2d1457c4-c4f2-483f-bdfb-6d2b6e6f88c2" providerId="ADAL" clId="{2F66D558-45CA-46CD-B36B-684CE6F853D1}" dt="2024-04-01T20:17:57.953" v="2803" actId="14100"/>
          <ac:spMkLst>
            <pc:docMk/>
            <pc:sldMk cId="4120488922" sldId="1932"/>
            <ac:spMk id="85" creationId="{64484085-66E2-1BDF-8571-D34425675858}"/>
          </ac:spMkLst>
        </pc:spChg>
        <pc:spChg chg="mod">
          <ac:chgData name="Keertana Madan" userId="2d1457c4-c4f2-483f-bdfb-6d2b6e6f88c2" providerId="ADAL" clId="{2F66D558-45CA-46CD-B36B-684CE6F853D1}" dt="2024-04-01T20:17:57.953" v="2803" actId="14100"/>
          <ac:spMkLst>
            <pc:docMk/>
            <pc:sldMk cId="4120488922" sldId="1932"/>
            <ac:spMk id="86" creationId="{77B41DBC-F016-3E0F-2F4B-27F4A1AF612F}"/>
          </ac:spMkLst>
        </pc:spChg>
        <pc:spChg chg="mod">
          <ac:chgData name="Keertana Madan" userId="2d1457c4-c4f2-483f-bdfb-6d2b6e6f88c2" providerId="ADAL" clId="{2F66D558-45CA-46CD-B36B-684CE6F853D1}" dt="2024-04-01T20:17:57.953" v="2803" actId="14100"/>
          <ac:spMkLst>
            <pc:docMk/>
            <pc:sldMk cId="4120488922" sldId="1932"/>
            <ac:spMk id="87" creationId="{BC7B8CBA-229D-18B6-F062-1C3B57E8DAB3}"/>
          </ac:spMkLst>
        </pc:spChg>
        <pc:spChg chg="mod">
          <ac:chgData name="Keertana Madan" userId="2d1457c4-c4f2-483f-bdfb-6d2b6e6f88c2" providerId="ADAL" clId="{2F66D558-45CA-46CD-B36B-684CE6F853D1}" dt="2024-04-01T20:17:57.953" v="2803" actId="14100"/>
          <ac:spMkLst>
            <pc:docMk/>
            <pc:sldMk cId="4120488922" sldId="1932"/>
            <ac:spMk id="88" creationId="{D17F29C6-F780-9A83-7932-873785891D50}"/>
          </ac:spMkLst>
        </pc:spChg>
        <pc:spChg chg="mod">
          <ac:chgData name="Keertana Madan" userId="2d1457c4-c4f2-483f-bdfb-6d2b6e6f88c2" providerId="ADAL" clId="{2F66D558-45CA-46CD-B36B-684CE6F853D1}" dt="2024-04-01T20:17:57.953" v="2803" actId="14100"/>
          <ac:spMkLst>
            <pc:docMk/>
            <pc:sldMk cId="4120488922" sldId="1932"/>
            <ac:spMk id="89" creationId="{CE400E3E-50BD-5F95-32C4-325CA4E10C23}"/>
          </ac:spMkLst>
        </pc:spChg>
        <pc:spChg chg="mod">
          <ac:chgData name="Keertana Madan" userId="2d1457c4-c4f2-483f-bdfb-6d2b6e6f88c2" providerId="ADAL" clId="{2F66D558-45CA-46CD-B36B-684CE6F853D1}" dt="2024-04-01T20:17:57.953" v="2803" actId="14100"/>
          <ac:spMkLst>
            <pc:docMk/>
            <pc:sldMk cId="4120488922" sldId="1932"/>
            <ac:spMk id="90" creationId="{ED1AE41D-0330-3E1F-EB0B-E3F2D57A1D7B}"/>
          </ac:spMkLst>
        </pc:spChg>
        <pc:grpChg chg="add del mod">
          <ac:chgData name="Keertana Madan" userId="2d1457c4-c4f2-483f-bdfb-6d2b6e6f88c2" providerId="ADAL" clId="{2F66D558-45CA-46CD-B36B-684CE6F853D1}" dt="2024-04-01T20:17:11.025" v="2797" actId="478"/>
          <ac:grpSpMkLst>
            <pc:docMk/>
            <pc:sldMk cId="4120488922" sldId="1932"/>
            <ac:grpSpMk id="3" creationId="{0221A744-05A0-B0F6-408F-295D02F47106}"/>
          </ac:grpSpMkLst>
        </pc:grpChg>
        <pc:grpChg chg="mod topLvl">
          <ac:chgData name="Keertana Madan" userId="2d1457c4-c4f2-483f-bdfb-6d2b6e6f88c2" providerId="ADAL" clId="{2F66D558-45CA-46CD-B36B-684CE6F853D1}" dt="2024-04-01T20:17:57.953" v="2803" actId="14100"/>
          <ac:grpSpMkLst>
            <pc:docMk/>
            <pc:sldMk cId="4120488922" sldId="1932"/>
            <ac:grpSpMk id="7" creationId="{B2E7100B-6ADB-2973-75BA-C03618885FD8}"/>
          </ac:grpSpMkLst>
        </pc:grpChg>
        <pc:grpChg chg="mod">
          <ac:chgData name="Keertana Madan" userId="2d1457c4-c4f2-483f-bdfb-6d2b6e6f88c2" providerId="ADAL" clId="{2F66D558-45CA-46CD-B36B-684CE6F853D1}" dt="2024-04-01T20:17:57.953" v="2803" actId="14100"/>
          <ac:grpSpMkLst>
            <pc:docMk/>
            <pc:sldMk cId="4120488922" sldId="1932"/>
            <ac:grpSpMk id="9" creationId="{C10D5C81-A63B-1C23-0B4B-B5631F892333}"/>
          </ac:grpSpMkLst>
        </pc:grpChg>
        <pc:grpChg chg="mod">
          <ac:chgData name="Keertana Madan" userId="2d1457c4-c4f2-483f-bdfb-6d2b6e6f88c2" providerId="ADAL" clId="{2F66D558-45CA-46CD-B36B-684CE6F853D1}" dt="2024-04-01T20:17:57.953" v="2803" actId="14100"/>
          <ac:grpSpMkLst>
            <pc:docMk/>
            <pc:sldMk cId="4120488922" sldId="1932"/>
            <ac:grpSpMk id="10" creationId="{59CF5820-0A9E-AD59-51DC-A932349E97AA}"/>
          </ac:grpSpMkLst>
        </pc:grpChg>
        <pc:grpChg chg="del">
          <ac:chgData name="Keertana Madan" userId="2d1457c4-c4f2-483f-bdfb-6d2b6e6f88c2" providerId="ADAL" clId="{2F66D558-45CA-46CD-B36B-684CE6F853D1}" dt="2024-04-01T20:14:37.738" v="2768" actId="478"/>
          <ac:grpSpMkLst>
            <pc:docMk/>
            <pc:sldMk cId="4120488922" sldId="1932"/>
            <ac:grpSpMk id="11" creationId="{FE8B4E99-7626-BC2B-85C4-5AD42AFD07AE}"/>
          </ac:grpSpMkLst>
        </pc:grpChg>
        <pc:grpChg chg="mod">
          <ac:chgData name="Keertana Madan" userId="2d1457c4-c4f2-483f-bdfb-6d2b6e6f88c2" providerId="ADAL" clId="{2F66D558-45CA-46CD-B36B-684CE6F853D1}" dt="2024-04-01T20:17:57.953" v="2803" actId="14100"/>
          <ac:grpSpMkLst>
            <pc:docMk/>
            <pc:sldMk cId="4120488922" sldId="1932"/>
            <ac:grpSpMk id="51" creationId="{F7E739DE-73E4-B267-4523-30DE9C8E8C2C}"/>
          </ac:grpSpMkLst>
        </pc:grpChg>
        <pc:grpChg chg="mod">
          <ac:chgData name="Keertana Madan" userId="2d1457c4-c4f2-483f-bdfb-6d2b6e6f88c2" providerId="ADAL" clId="{2F66D558-45CA-46CD-B36B-684CE6F853D1}" dt="2024-04-01T20:17:57.953" v="2803" actId="14100"/>
          <ac:grpSpMkLst>
            <pc:docMk/>
            <pc:sldMk cId="4120488922" sldId="1932"/>
            <ac:grpSpMk id="52" creationId="{DB5CD438-D6FD-49F8-2558-2F5C62FDFB6C}"/>
          </ac:grpSpMkLst>
        </pc:grpChg>
        <pc:grpChg chg="mod">
          <ac:chgData name="Keertana Madan" userId="2d1457c4-c4f2-483f-bdfb-6d2b6e6f88c2" providerId="ADAL" clId="{2F66D558-45CA-46CD-B36B-684CE6F853D1}" dt="2024-04-01T20:17:57.953" v="2803" actId="14100"/>
          <ac:grpSpMkLst>
            <pc:docMk/>
            <pc:sldMk cId="4120488922" sldId="1932"/>
            <ac:grpSpMk id="53" creationId="{CE063232-69B0-4463-28F7-B8FD1403FDCA}"/>
          </ac:grpSpMkLst>
        </pc:grpChg>
        <pc:grpChg chg="mod">
          <ac:chgData name="Keertana Madan" userId="2d1457c4-c4f2-483f-bdfb-6d2b6e6f88c2" providerId="ADAL" clId="{2F66D558-45CA-46CD-B36B-684CE6F853D1}" dt="2024-04-01T20:17:57.953" v="2803" actId="14100"/>
          <ac:grpSpMkLst>
            <pc:docMk/>
            <pc:sldMk cId="4120488922" sldId="1932"/>
            <ac:grpSpMk id="54" creationId="{666DE019-0BF8-3483-6ECB-84583032129F}"/>
          </ac:grpSpMkLst>
        </pc:grpChg>
        <pc:grpChg chg="mod">
          <ac:chgData name="Keertana Madan" userId="2d1457c4-c4f2-483f-bdfb-6d2b6e6f88c2" providerId="ADAL" clId="{2F66D558-45CA-46CD-B36B-684CE6F853D1}" dt="2024-04-01T20:17:57.953" v="2803" actId="14100"/>
          <ac:grpSpMkLst>
            <pc:docMk/>
            <pc:sldMk cId="4120488922" sldId="1932"/>
            <ac:grpSpMk id="58" creationId="{963D7566-415F-D1B5-953C-ADC9432B1DA4}"/>
          </ac:grpSpMkLst>
        </pc:grpChg>
        <pc:grpChg chg="mod">
          <ac:chgData name="Keertana Madan" userId="2d1457c4-c4f2-483f-bdfb-6d2b6e6f88c2" providerId="ADAL" clId="{2F66D558-45CA-46CD-B36B-684CE6F853D1}" dt="2024-04-01T20:17:57.953" v="2803" actId="14100"/>
          <ac:grpSpMkLst>
            <pc:docMk/>
            <pc:sldMk cId="4120488922" sldId="1932"/>
            <ac:grpSpMk id="59" creationId="{49AFB82B-50E2-DFF0-032D-BCBA9108E685}"/>
          </ac:grpSpMkLst>
        </pc:grpChg>
        <pc:grpChg chg="mod">
          <ac:chgData name="Keertana Madan" userId="2d1457c4-c4f2-483f-bdfb-6d2b6e6f88c2" providerId="ADAL" clId="{2F66D558-45CA-46CD-B36B-684CE6F853D1}" dt="2024-04-01T20:17:57.953" v="2803" actId="14100"/>
          <ac:grpSpMkLst>
            <pc:docMk/>
            <pc:sldMk cId="4120488922" sldId="1932"/>
            <ac:grpSpMk id="60" creationId="{F12BFD4B-DE41-A44E-3B4A-F7ED77C53989}"/>
          </ac:grpSpMkLst>
        </pc:grpChg>
        <pc:grpChg chg="mod">
          <ac:chgData name="Keertana Madan" userId="2d1457c4-c4f2-483f-bdfb-6d2b6e6f88c2" providerId="ADAL" clId="{2F66D558-45CA-46CD-B36B-684CE6F853D1}" dt="2024-04-01T20:17:57.953" v="2803" actId="14100"/>
          <ac:grpSpMkLst>
            <pc:docMk/>
            <pc:sldMk cId="4120488922" sldId="1932"/>
            <ac:grpSpMk id="61" creationId="{68B0CE0B-FBC3-059D-CB09-574FD943A576}"/>
          </ac:grpSpMkLst>
        </pc:grpChg>
        <pc:picChg chg="mod">
          <ac:chgData name="Keertana Madan" userId="2d1457c4-c4f2-483f-bdfb-6d2b6e6f88c2" providerId="ADAL" clId="{2F66D558-45CA-46CD-B36B-684CE6F853D1}" dt="2024-04-01T20:17:57.953" v="2803" actId="14100"/>
          <ac:picMkLst>
            <pc:docMk/>
            <pc:sldMk cId="4120488922" sldId="1932"/>
            <ac:picMk id="71" creationId="{3EAA3A0A-9BCD-A45A-A4D7-A6962B2CC946}"/>
          </ac:picMkLst>
        </pc:picChg>
        <pc:picChg chg="mod">
          <ac:chgData name="Keertana Madan" userId="2d1457c4-c4f2-483f-bdfb-6d2b6e6f88c2" providerId="ADAL" clId="{2F66D558-45CA-46CD-B36B-684CE6F853D1}" dt="2024-04-01T20:17:57.953" v="2803" actId="14100"/>
          <ac:picMkLst>
            <pc:docMk/>
            <pc:sldMk cId="4120488922" sldId="1932"/>
            <ac:picMk id="72" creationId="{0ABF7EB6-FC14-509B-FFE8-05235BC31BF9}"/>
          </ac:picMkLst>
        </pc:picChg>
        <pc:picChg chg="mod">
          <ac:chgData name="Keertana Madan" userId="2d1457c4-c4f2-483f-bdfb-6d2b6e6f88c2" providerId="ADAL" clId="{2F66D558-45CA-46CD-B36B-684CE6F853D1}" dt="2024-04-01T20:17:57.953" v="2803" actId="14100"/>
          <ac:picMkLst>
            <pc:docMk/>
            <pc:sldMk cId="4120488922" sldId="1932"/>
            <ac:picMk id="73" creationId="{1833BC99-CE68-7EA7-4F66-889C3D98BB3B}"/>
          </ac:picMkLst>
        </pc:picChg>
        <pc:picChg chg="mod">
          <ac:chgData name="Keertana Madan" userId="2d1457c4-c4f2-483f-bdfb-6d2b6e6f88c2" providerId="ADAL" clId="{2F66D558-45CA-46CD-B36B-684CE6F853D1}" dt="2024-04-01T20:17:57.953" v="2803" actId="14100"/>
          <ac:picMkLst>
            <pc:docMk/>
            <pc:sldMk cId="4120488922" sldId="1932"/>
            <ac:picMk id="74" creationId="{AFE96F4A-BEC2-F297-D258-DEF8FC0E174C}"/>
          </ac:picMkLst>
        </pc:picChg>
        <pc:cxnChg chg="add del mod topLvl">
          <ac:chgData name="Keertana Madan" userId="2d1457c4-c4f2-483f-bdfb-6d2b6e6f88c2" providerId="ADAL" clId="{2F66D558-45CA-46CD-B36B-684CE6F853D1}" dt="2024-04-01T20:17:11.025" v="2797" actId="478"/>
          <ac:cxnSpMkLst>
            <pc:docMk/>
            <pc:sldMk cId="4120488922" sldId="1932"/>
            <ac:cxnSpMk id="4" creationId="{7FF5830D-12D3-EF06-333B-1CD2B3C97C0C}"/>
          </ac:cxnSpMkLst>
        </pc:cxnChg>
        <pc:cxnChg chg="mod">
          <ac:chgData name="Keertana Madan" userId="2d1457c4-c4f2-483f-bdfb-6d2b6e6f88c2" providerId="ADAL" clId="{2F66D558-45CA-46CD-B36B-684CE6F853D1}" dt="2024-04-01T20:17:57.953" v="2803" actId="14100"/>
          <ac:cxnSpMkLst>
            <pc:docMk/>
            <pc:sldMk cId="4120488922" sldId="1932"/>
            <ac:cxnSpMk id="66" creationId="{37A54B9A-D0D2-BBCF-769D-CFAE60739E4D}"/>
          </ac:cxnSpMkLst>
        </pc:cxnChg>
        <pc:cxnChg chg="mod">
          <ac:chgData name="Keertana Madan" userId="2d1457c4-c4f2-483f-bdfb-6d2b6e6f88c2" providerId="ADAL" clId="{2F66D558-45CA-46CD-B36B-684CE6F853D1}" dt="2024-04-01T20:17:57.953" v="2803" actId="14100"/>
          <ac:cxnSpMkLst>
            <pc:docMk/>
            <pc:sldMk cId="4120488922" sldId="1932"/>
            <ac:cxnSpMk id="67" creationId="{FE1FC102-2781-A81E-3440-9227CBCD0378}"/>
          </ac:cxnSpMkLst>
        </pc:cxnChg>
        <pc:cxnChg chg="mod">
          <ac:chgData name="Keertana Madan" userId="2d1457c4-c4f2-483f-bdfb-6d2b6e6f88c2" providerId="ADAL" clId="{2F66D558-45CA-46CD-B36B-684CE6F853D1}" dt="2024-04-01T20:17:57.953" v="2803" actId="14100"/>
          <ac:cxnSpMkLst>
            <pc:docMk/>
            <pc:sldMk cId="4120488922" sldId="1932"/>
            <ac:cxnSpMk id="68" creationId="{9DB27AB0-D8F1-2876-B81F-78A9CA52582B}"/>
          </ac:cxnSpMkLst>
        </pc:cxnChg>
        <pc:cxnChg chg="mod">
          <ac:chgData name="Keertana Madan" userId="2d1457c4-c4f2-483f-bdfb-6d2b6e6f88c2" providerId="ADAL" clId="{2F66D558-45CA-46CD-B36B-684CE6F853D1}" dt="2024-04-01T20:17:57.953" v="2803" actId="14100"/>
          <ac:cxnSpMkLst>
            <pc:docMk/>
            <pc:sldMk cId="4120488922" sldId="1932"/>
            <ac:cxnSpMk id="69" creationId="{7BF00C4F-6075-399B-15AD-48D0564780B1}"/>
          </ac:cxnSpMkLst>
        </pc:cxnChg>
        <pc:cxnChg chg="add mod">
          <ac:chgData name="Keertana Madan" userId="2d1457c4-c4f2-483f-bdfb-6d2b6e6f88c2" providerId="ADAL" clId="{2F66D558-45CA-46CD-B36B-684CE6F853D1}" dt="2024-04-01T20:17:13.164" v="2798"/>
          <ac:cxnSpMkLst>
            <pc:docMk/>
            <pc:sldMk cId="4120488922" sldId="1932"/>
            <ac:cxnSpMk id="91" creationId="{BEC21084-E61D-915A-D83C-E5858AD0B0C6}"/>
          </ac:cxnSpMkLst>
        </pc:cxnChg>
      </pc:sldChg>
      <pc:sldMasterChg chg="delSldLayout">
        <pc:chgData name="Keertana Madan" userId="2d1457c4-c4f2-483f-bdfb-6d2b6e6f88c2" providerId="ADAL" clId="{2F66D558-45CA-46CD-B36B-684CE6F853D1}" dt="2024-04-01T20:00:37.839" v="2487" actId="47"/>
        <pc:sldMasterMkLst>
          <pc:docMk/>
          <pc:sldMasterMk cId="3595336832" sldId="2147483708"/>
        </pc:sldMasterMkLst>
        <pc:sldLayoutChg chg="del">
          <pc:chgData name="Keertana Madan" userId="2d1457c4-c4f2-483f-bdfb-6d2b6e6f88c2" providerId="ADAL" clId="{2F66D558-45CA-46CD-B36B-684CE6F853D1}" dt="2024-04-01T20:00:37.839" v="2487" actId="47"/>
          <pc:sldLayoutMkLst>
            <pc:docMk/>
            <pc:sldMasterMk cId="3595336832" sldId="2147483708"/>
            <pc:sldLayoutMk cId="822941268" sldId="2147483728"/>
          </pc:sldLayoutMkLst>
        </pc:sldLayoutChg>
        <pc:sldLayoutChg chg="del">
          <pc:chgData name="Keertana Madan" userId="2d1457c4-c4f2-483f-bdfb-6d2b6e6f88c2" providerId="ADAL" clId="{2F66D558-45CA-46CD-B36B-684CE6F853D1}" dt="2024-03-31T19:08:29.720" v="398" actId="47"/>
          <pc:sldLayoutMkLst>
            <pc:docMk/>
            <pc:sldMasterMk cId="3595336832" sldId="2147483708"/>
            <pc:sldLayoutMk cId="2547762918" sldId="2147483729"/>
          </pc:sldLayoutMkLst>
        </pc:sldLayoutChg>
        <pc:sldLayoutChg chg="del">
          <pc:chgData name="Keertana Madan" userId="2d1457c4-c4f2-483f-bdfb-6d2b6e6f88c2" providerId="ADAL" clId="{2F66D558-45CA-46CD-B36B-684CE6F853D1}" dt="2024-04-01T19:28:22.187" v="1560" actId="47"/>
          <pc:sldLayoutMkLst>
            <pc:docMk/>
            <pc:sldMasterMk cId="3595336832" sldId="2147483708"/>
            <pc:sldLayoutMk cId="2717091956" sldId="2147483730"/>
          </pc:sldLayoutMkLst>
        </pc:sldLayoutChg>
        <pc:sldLayoutChg chg="del">
          <pc:chgData name="Keertana Madan" userId="2d1457c4-c4f2-483f-bdfb-6d2b6e6f88c2" providerId="ADAL" clId="{2F66D558-45CA-46CD-B36B-684CE6F853D1}" dt="2024-03-31T19:33:19.773" v="555" actId="47"/>
          <pc:sldLayoutMkLst>
            <pc:docMk/>
            <pc:sldMasterMk cId="3595336832" sldId="2147483708"/>
            <pc:sldLayoutMk cId="3429193666" sldId="2147483730"/>
          </pc:sldLayoutMkLst>
        </pc:sldLayoutChg>
      </pc:sldMasterChg>
    </pc:docChg>
  </pc:docChgLst>
  <pc:docChgLst>
    <pc:chgData name="Anupama M" userId="8d7765c7-3b7d-4694-91dd-cbb5d5d16731" providerId="ADAL" clId="{242DD88F-F4B9-7342-86FD-BC6730D0B0C2}"/>
    <pc:docChg chg="undo redo custSel addSld delSld modSld sldOrd modSection">
      <pc:chgData name="Anupama M" userId="8d7765c7-3b7d-4694-91dd-cbb5d5d16731" providerId="ADAL" clId="{242DD88F-F4B9-7342-86FD-BC6730D0B0C2}" dt="2024-04-19T18:21:25.393" v="2513"/>
      <pc:docMkLst>
        <pc:docMk/>
      </pc:docMkLst>
      <pc:sldChg chg="addSp modSp mod">
        <pc:chgData name="Anupama M" userId="8d7765c7-3b7d-4694-91dd-cbb5d5d16731" providerId="ADAL" clId="{242DD88F-F4B9-7342-86FD-BC6730D0B0C2}" dt="2024-04-19T16:20:06.283" v="2247"/>
        <pc:sldMkLst>
          <pc:docMk/>
          <pc:sldMk cId="0" sldId="260"/>
        </pc:sldMkLst>
        <pc:spChg chg="add mod">
          <ac:chgData name="Anupama M" userId="8d7765c7-3b7d-4694-91dd-cbb5d5d16731" providerId="ADAL" clId="{242DD88F-F4B9-7342-86FD-BC6730D0B0C2}" dt="2024-04-19T16:20:06.283" v="2247"/>
          <ac:spMkLst>
            <pc:docMk/>
            <pc:sldMk cId="0" sldId="260"/>
            <ac:spMk id="2" creationId="{BDA6997C-0833-71BE-CE0A-9B692885EA82}"/>
          </ac:spMkLst>
        </pc:spChg>
        <pc:spChg chg="mod">
          <ac:chgData name="Anupama M" userId="8d7765c7-3b7d-4694-91dd-cbb5d5d16731" providerId="ADAL" clId="{242DD88F-F4B9-7342-86FD-BC6730D0B0C2}" dt="2024-04-01T16:23:32.645" v="1835" actId="1076"/>
          <ac:spMkLst>
            <pc:docMk/>
            <pc:sldMk cId="0" sldId="260"/>
            <ac:spMk id="354" creationId="{00000000-0000-0000-0000-000000000000}"/>
          </ac:spMkLst>
        </pc:spChg>
      </pc:sldChg>
      <pc:sldChg chg="delCm">
        <pc:chgData name="Anupama M" userId="8d7765c7-3b7d-4694-91dd-cbb5d5d16731" providerId="ADAL" clId="{242DD88F-F4B9-7342-86FD-BC6730D0B0C2}" dt="2024-03-31T13:45:03.574" v="326"/>
        <pc:sldMkLst>
          <pc:docMk/>
          <pc:sldMk cId="2238092564" sldId="279"/>
        </pc:sldMkLst>
        <pc:extLst>
          <p:ext xmlns:p="http://schemas.openxmlformats.org/presentationml/2006/main" uri="{D6D511B9-2390-475A-947B-AFAB55BFBCF1}">
            <pc226:cmChg xmlns:pc226="http://schemas.microsoft.com/office/powerpoint/2022/06/main/command" chg="del">
              <pc226:chgData name="Anupama M" userId="8d7765c7-3b7d-4694-91dd-cbb5d5d16731" providerId="ADAL" clId="{242DD88F-F4B9-7342-86FD-BC6730D0B0C2}" dt="2024-03-31T13:45:03.574" v="326"/>
              <pc2:cmMkLst xmlns:pc2="http://schemas.microsoft.com/office/powerpoint/2019/9/main/command">
                <pc:docMk/>
                <pc:sldMk cId="2238092564" sldId="279"/>
                <pc2:cmMk id="{094D1AFD-C501-1E47-9CE5-6D1265BB3959}"/>
              </pc2:cmMkLst>
            </pc226:cmChg>
          </p:ext>
        </pc:extLst>
      </pc:sldChg>
      <pc:sldChg chg="addSp modSp">
        <pc:chgData name="Anupama M" userId="8d7765c7-3b7d-4694-91dd-cbb5d5d16731" providerId="ADAL" clId="{242DD88F-F4B9-7342-86FD-BC6730D0B0C2}" dt="2024-03-31T02:33:17.877" v="285" actId="1038"/>
        <pc:sldMkLst>
          <pc:docMk/>
          <pc:sldMk cId="2071138438" sldId="293"/>
        </pc:sldMkLst>
        <pc:picChg chg="add mod">
          <ac:chgData name="Anupama M" userId="8d7765c7-3b7d-4694-91dd-cbb5d5d16731" providerId="ADAL" clId="{242DD88F-F4B9-7342-86FD-BC6730D0B0C2}" dt="2024-03-31T02:33:17.877" v="285" actId="1038"/>
          <ac:picMkLst>
            <pc:docMk/>
            <pc:sldMk cId="2071138438" sldId="293"/>
            <ac:picMk id="3" creationId="{05541AF5-53B1-067F-AA15-0130D8D905E8}"/>
          </ac:picMkLst>
        </pc:picChg>
      </pc:sldChg>
      <pc:sldChg chg="addSp delSp modSp mod">
        <pc:chgData name="Anupama M" userId="8d7765c7-3b7d-4694-91dd-cbb5d5d16731" providerId="ADAL" clId="{242DD88F-F4B9-7342-86FD-BC6730D0B0C2}" dt="2024-03-31T17:44:08.706" v="1745" actId="20577"/>
        <pc:sldMkLst>
          <pc:docMk/>
          <pc:sldMk cId="683617785" sldId="301"/>
        </pc:sldMkLst>
        <pc:spChg chg="mod">
          <ac:chgData name="Anupama M" userId="8d7765c7-3b7d-4694-91dd-cbb5d5d16731" providerId="ADAL" clId="{242DD88F-F4B9-7342-86FD-BC6730D0B0C2}" dt="2024-03-31T17:44:08.706" v="1745" actId="20577"/>
          <ac:spMkLst>
            <pc:docMk/>
            <pc:sldMk cId="683617785" sldId="301"/>
            <ac:spMk id="4" creationId="{138FBB13-84E1-DB32-ABAB-BFE180F01A07}"/>
          </ac:spMkLst>
        </pc:spChg>
        <pc:picChg chg="add del mod">
          <ac:chgData name="Anupama M" userId="8d7765c7-3b7d-4694-91dd-cbb5d5d16731" providerId="ADAL" clId="{242DD88F-F4B9-7342-86FD-BC6730D0B0C2}" dt="2024-03-31T02:33:46.614" v="291" actId="478"/>
          <ac:picMkLst>
            <pc:docMk/>
            <pc:sldMk cId="683617785" sldId="301"/>
            <ac:picMk id="3" creationId="{BF3A9D1C-E976-6EE9-910B-A035AF339040}"/>
          </ac:picMkLst>
        </pc:picChg>
        <pc:picChg chg="add del mod">
          <ac:chgData name="Anupama M" userId="8d7765c7-3b7d-4694-91dd-cbb5d5d16731" providerId="ADAL" clId="{242DD88F-F4B9-7342-86FD-BC6730D0B0C2}" dt="2024-03-31T02:34:34.711" v="310" actId="478"/>
          <ac:picMkLst>
            <pc:docMk/>
            <pc:sldMk cId="683617785" sldId="301"/>
            <ac:picMk id="3074" creationId="{FF60AC86-1A22-235D-7930-E381632B5C6A}"/>
          </ac:picMkLst>
        </pc:picChg>
      </pc:sldChg>
      <pc:sldChg chg="addSp modSp">
        <pc:chgData name="Anupama M" userId="8d7765c7-3b7d-4694-91dd-cbb5d5d16731" providerId="ADAL" clId="{242DD88F-F4B9-7342-86FD-BC6730D0B0C2}" dt="2024-03-31T14:33:44.366" v="749"/>
        <pc:sldMkLst>
          <pc:docMk/>
          <pc:sldMk cId="1889380137" sldId="302"/>
        </pc:sldMkLst>
        <pc:picChg chg="add mod">
          <ac:chgData name="Anupama M" userId="8d7765c7-3b7d-4694-91dd-cbb5d5d16731" providerId="ADAL" clId="{242DD88F-F4B9-7342-86FD-BC6730D0B0C2}" dt="2024-03-31T14:33:44.366" v="749"/>
          <ac:picMkLst>
            <pc:docMk/>
            <pc:sldMk cId="1889380137" sldId="302"/>
            <ac:picMk id="11" creationId="{4F180E3E-2B25-5E4D-8469-8B48D3F5FB07}"/>
          </ac:picMkLst>
        </pc:picChg>
      </pc:sldChg>
      <pc:sldChg chg="addSp modSp mod">
        <pc:chgData name="Anupama M" userId="8d7765c7-3b7d-4694-91dd-cbb5d5d16731" providerId="ADAL" clId="{242DD88F-F4B9-7342-86FD-BC6730D0B0C2}" dt="2024-04-01T14:27:48.936" v="1823" actId="20577"/>
        <pc:sldMkLst>
          <pc:docMk/>
          <pc:sldMk cId="2145408171" sldId="303"/>
        </pc:sldMkLst>
        <pc:spChg chg="mod">
          <ac:chgData name="Anupama M" userId="8d7765c7-3b7d-4694-91dd-cbb5d5d16731" providerId="ADAL" clId="{242DD88F-F4B9-7342-86FD-BC6730D0B0C2}" dt="2024-03-31T02:00:57.781" v="0" actId="20577"/>
          <ac:spMkLst>
            <pc:docMk/>
            <pc:sldMk cId="2145408171" sldId="303"/>
            <ac:spMk id="21" creationId="{974D86C7-3C29-08BD-0087-05994F400A8E}"/>
          </ac:spMkLst>
        </pc:spChg>
        <pc:spChg chg="mod">
          <ac:chgData name="Anupama M" userId="8d7765c7-3b7d-4694-91dd-cbb5d5d16731" providerId="ADAL" clId="{242DD88F-F4B9-7342-86FD-BC6730D0B0C2}" dt="2024-04-01T14:27:48.936" v="1823" actId="20577"/>
          <ac:spMkLst>
            <pc:docMk/>
            <pc:sldMk cId="2145408171" sldId="303"/>
            <ac:spMk id="25" creationId="{A8E50A75-1568-12BF-CD46-D6F9AAC8E562}"/>
          </ac:spMkLst>
        </pc:spChg>
        <pc:picChg chg="add mod">
          <ac:chgData name="Anupama M" userId="8d7765c7-3b7d-4694-91dd-cbb5d5d16731" providerId="ADAL" clId="{242DD88F-F4B9-7342-86FD-BC6730D0B0C2}" dt="2024-03-31T14:33:46.511" v="750"/>
          <ac:picMkLst>
            <pc:docMk/>
            <pc:sldMk cId="2145408171" sldId="303"/>
            <ac:picMk id="2" creationId="{0BAC5439-2C55-E85A-D05F-60D0196F69AF}"/>
          </ac:picMkLst>
        </pc:picChg>
      </pc:sldChg>
      <pc:sldChg chg="addSp modSp">
        <pc:chgData name="Anupama M" userId="8d7765c7-3b7d-4694-91dd-cbb5d5d16731" providerId="ADAL" clId="{242DD88F-F4B9-7342-86FD-BC6730D0B0C2}" dt="2024-03-31T14:33:50.753" v="751"/>
        <pc:sldMkLst>
          <pc:docMk/>
          <pc:sldMk cId="1522806340" sldId="304"/>
        </pc:sldMkLst>
        <pc:picChg chg="add mod">
          <ac:chgData name="Anupama M" userId="8d7765c7-3b7d-4694-91dd-cbb5d5d16731" providerId="ADAL" clId="{242DD88F-F4B9-7342-86FD-BC6730D0B0C2}" dt="2024-03-31T14:33:50.753" v="751"/>
          <ac:picMkLst>
            <pc:docMk/>
            <pc:sldMk cId="1522806340" sldId="304"/>
            <ac:picMk id="2" creationId="{0951DE8B-63C2-A00D-880F-ADA9F2FBA4AC}"/>
          </ac:picMkLst>
        </pc:picChg>
      </pc:sldChg>
      <pc:sldChg chg="addSp modSp">
        <pc:chgData name="Anupama M" userId="8d7765c7-3b7d-4694-91dd-cbb5d5d16731" providerId="ADAL" clId="{242DD88F-F4B9-7342-86FD-BC6730D0B0C2}" dt="2024-03-31T14:33:56.069" v="752"/>
        <pc:sldMkLst>
          <pc:docMk/>
          <pc:sldMk cId="1130340228" sldId="305"/>
        </pc:sldMkLst>
        <pc:picChg chg="add mod">
          <ac:chgData name="Anupama M" userId="8d7765c7-3b7d-4694-91dd-cbb5d5d16731" providerId="ADAL" clId="{242DD88F-F4B9-7342-86FD-BC6730D0B0C2}" dt="2024-03-31T14:33:56.069" v="752"/>
          <ac:picMkLst>
            <pc:docMk/>
            <pc:sldMk cId="1130340228" sldId="305"/>
            <ac:picMk id="2" creationId="{CFD30795-9B15-6467-B692-CBA3720030B1}"/>
          </ac:picMkLst>
        </pc:picChg>
      </pc:sldChg>
      <pc:sldChg chg="addSp delSp modSp add mod">
        <pc:chgData name="Anupama M" userId="8d7765c7-3b7d-4694-91dd-cbb5d5d16731" providerId="ADAL" clId="{242DD88F-F4B9-7342-86FD-BC6730D0B0C2}" dt="2024-03-31T14:33:27.983" v="746"/>
        <pc:sldMkLst>
          <pc:docMk/>
          <pc:sldMk cId="93552955" sldId="306"/>
        </pc:sldMkLst>
        <pc:spChg chg="mod">
          <ac:chgData name="Anupama M" userId="8d7765c7-3b7d-4694-91dd-cbb5d5d16731" providerId="ADAL" clId="{242DD88F-F4B9-7342-86FD-BC6730D0B0C2}" dt="2024-03-31T02:02:27.749" v="11" actId="20577"/>
          <ac:spMkLst>
            <pc:docMk/>
            <pc:sldMk cId="93552955" sldId="306"/>
            <ac:spMk id="2" creationId="{FE294DFF-FEC0-0C48-A972-9E4ED3BA9D6E}"/>
          </ac:spMkLst>
        </pc:spChg>
        <pc:spChg chg="del">
          <ac:chgData name="Anupama M" userId="8d7765c7-3b7d-4694-91dd-cbb5d5d16731" providerId="ADAL" clId="{242DD88F-F4B9-7342-86FD-BC6730D0B0C2}" dt="2024-03-31T02:02:18.110" v="2" actId="478"/>
          <ac:spMkLst>
            <pc:docMk/>
            <pc:sldMk cId="93552955" sldId="306"/>
            <ac:spMk id="4" creationId="{138FBB13-84E1-DB32-ABAB-BFE180F01A07}"/>
          </ac:spMkLst>
        </pc:spChg>
        <pc:spChg chg="del">
          <ac:chgData name="Anupama M" userId="8d7765c7-3b7d-4694-91dd-cbb5d5d16731" providerId="ADAL" clId="{242DD88F-F4B9-7342-86FD-BC6730D0B0C2}" dt="2024-03-31T02:02:18.110" v="2" actId="478"/>
          <ac:spMkLst>
            <pc:docMk/>
            <pc:sldMk cId="93552955" sldId="306"/>
            <ac:spMk id="7" creationId="{2995549B-9072-F2C3-F584-C44691E85B50}"/>
          </ac:spMkLst>
        </pc:spChg>
        <pc:spChg chg="add del mod">
          <ac:chgData name="Anupama M" userId="8d7765c7-3b7d-4694-91dd-cbb5d5d16731" providerId="ADAL" clId="{242DD88F-F4B9-7342-86FD-BC6730D0B0C2}" dt="2024-03-31T02:02:22.305" v="3" actId="478"/>
          <ac:spMkLst>
            <pc:docMk/>
            <pc:sldMk cId="93552955" sldId="306"/>
            <ac:spMk id="8" creationId="{ECAB4123-B87A-63CC-745D-27FAC091842E}"/>
          </ac:spMkLst>
        </pc:spChg>
        <pc:spChg chg="add del mod">
          <ac:chgData name="Anupama M" userId="8d7765c7-3b7d-4694-91dd-cbb5d5d16731" providerId="ADAL" clId="{242DD88F-F4B9-7342-86FD-BC6730D0B0C2}" dt="2024-03-31T02:02:22.305" v="3" actId="478"/>
          <ac:spMkLst>
            <pc:docMk/>
            <pc:sldMk cId="93552955" sldId="306"/>
            <ac:spMk id="10" creationId="{CE26E226-8955-914B-8269-C16B2D829A12}"/>
          </ac:spMkLst>
        </pc:spChg>
        <pc:spChg chg="add del mod topLvl">
          <ac:chgData name="Anupama M" userId="8d7765c7-3b7d-4694-91dd-cbb5d5d16731" providerId="ADAL" clId="{242DD88F-F4B9-7342-86FD-BC6730D0B0C2}" dt="2024-03-31T02:18:10.016" v="220" actId="478"/>
          <ac:spMkLst>
            <pc:docMk/>
            <pc:sldMk cId="93552955" sldId="306"/>
            <ac:spMk id="11" creationId="{FCF2A9ED-C319-B966-1398-820B28ECBA06}"/>
          </ac:spMkLst>
        </pc:spChg>
        <pc:spChg chg="add del mod">
          <ac:chgData name="Anupama M" userId="8d7765c7-3b7d-4694-91dd-cbb5d5d16731" providerId="ADAL" clId="{242DD88F-F4B9-7342-86FD-BC6730D0B0C2}" dt="2024-03-31T02:11:52.891" v="70"/>
          <ac:spMkLst>
            <pc:docMk/>
            <pc:sldMk cId="93552955" sldId="306"/>
            <ac:spMk id="12" creationId="{A1A42B6F-70FD-59E3-E5F0-25380FC229DA}"/>
          </ac:spMkLst>
        </pc:spChg>
        <pc:spChg chg="add mod topLvl">
          <ac:chgData name="Anupama M" userId="8d7765c7-3b7d-4694-91dd-cbb5d5d16731" providerId="ADAL" clId="{242DD88F-F4B9-7342-86FD-BC6730D0B0C2}" dt="2024-03-31T02:20:12.810" v="237" actId="20577"/>
          <ac:spMkLst>
            <pc:docMk/>
            <pc:sldMk cId="93552955" sldId="306"/>
            <ac:spMk id="13" creationId="{A6BC6275-F5D1-E78D-65A0-0C767197209E}"/>
          </ac:spMkLst>
        </pc:spChg>
        <pc:spChg chg="del mod topLvl">
          <ac:chgData name="Anupama M" userId="8d7765c7-3b7d-4694-91dd-cbb5d5d16731" providerId="ADAL" clId="{242DD88F-F4B9-7342-86FD-BC6730D0B0C2}" dt="2024-03-31T02:18:14.769" v="221" actId="478"/>
          <ac:spMkLst>
            <pc:docMk/>
            <pc:sldMk cId="93552955" sldId="306"/>
            <ac:spMk id="16" creationId="{E48E84E0-D90B-31AA-38F4-69E81996F990}"/>
          </ac:spMkLst>
        </pc:spChg>
        <pc:spChg chg="mod topLvl">
          <ac:chgData name="Anupama M" userId="8d7765c7-3b7d-4694-91dd-cbb5d5d16731" providerId="ADAL" clId="{242DD88F-F4B9-7342-86FD-BC6730D0B0C2}" dt="2024-03-31T02:18:14.769" v="221" actId="478"/>
          <ac:spMkLst>
            <pc:docMk/>
            <pc:sldMk cId="93552955" sldId="306"/>
            <ac:spMk id="17" creationId="{C574CE91-519F-F9E6-8DB6-448DC33D30F2}"/>
          </ac:spMkLst>
        </pc:spChg>
        <pc:spChg chg="del mod topLvl">
          <ac:chgData name="Anupama M" userId="8d7765c7-3b7d-4694-91dd-cbb5d5d16731" providerId="ADAL" clId="{242DD88F-F4B9-7342-86FD-BC6730D0B0C2}" dt="2024-03-31T02:18:17.690" v="222" actId="478"/>
          <ac:spMkLst>
            <pc:docMk/>
            <pc:sldMk cId="93552955" sldId="306"/>
            <ac:spMk id="19" creationId="{352C7CD4-65F4-FE67-C107-DD17034F3BA1}"/>
          </ac:spMkLst>
        </pc:spChg>
        <pc:spChg chg="mod topLvl">
          <ac:chgData name="Anupama M" userId="8d7765c7-3b7d-4694-91dd-cbb5d5d16731" providerId="ADAL" clId="{242DD88F-F4B9-7342-86FD-BC6730D0B0C2}" dt="2024-03-31T02:18:17.690" v="222" actId="478"/>
          <ac:spMkLst>
            <pc:docMk/>
            <pc:sldMk cId="93552955" sldId="306"/>
            <ac:spMk id="20" creationId="{5BB1ECC5-8893-F184-002F-974ED0128385}"/>
          </ac:spMkLst>
        </pc:spChg>
        <pc:spChg chg="del mod topLvl">
          <ac:chgData name="Anupama M" userId="8d7765c7-3b7d-4694-91dd-cbb5d5d16731" providerId="ADAL" clId="{242DD88F-F4B9-7342-86FD-BC6730D0B0C2}" dt="2024-03-31T02:18:20.146" v="223" actId="478"/>
          <ac:spMkLst>
            <pc:docMk/>
            <pc:sldMk cId="93552955" sldId="306"/>
            <ac:spMk id="22" creationId="{FA4B5660-D049-7464-CE9A-C92969E5CC86}"/>
          </ac:spMkLst>
        </pc:spChg>
        <pc:spChg chg="mod topLvl">
          <ac:chgData name="Anupama M" userId="8d7765c7-3b7d-4694-91dd-cbb5d5d16731" providerId="ADAL" clId="{242DD88F-F4B9-7342-86FD-BC6730D0B0C2}" dt="2024-03-31T02:18:20.146" v="223" actId="478"/>
          <ac:spMkLst>
            <pc:docMk/>
            <pc:sldMk cId="93552955" sldId="306"/>
            <ac:spMk id="23" creationId="{4E6B6177-181D-BCBF-21A2-4750D5336407}"/>
          </ac:spMkLst>
        </pc:spChg>
        <pc:spChg chg="del mod topLvl">
          <ac:chgData name="Anupama M" userId="8d7765c7-3b7d-4694-91dd-cbb5d5d16731" providerId="ADAL" clId="{242DD88F-F4B9-7342-86FD-BC6730D0B0C2}" dt="2024-03-31T02:18:23.234" v="224" actId="478"/>
          <ac:spMkLst>
            <pc:docMk/>
            <pc:sldMk cId="93552955" sldId="306"/>
            <ac:spMk id="25" creationId="{76A9D61D-C440-50E7-DFD5-9BB018C2AA3D}"/>
          </ac:spMkLst>
        </pc:spChg>
        <pc:spChg chg="mod topLvl">
          <ac:chgData name="Anupama M" userId="8d7765c7-3b7d-4694-91dd-cbb5d5d16731" providerId="ADAL" clId="{242DD88F-F4B9-7342-86FD-BC6730D0B0C2}" dt="2024-03-31T02:18:23.234" v="224" actId="478"/>
          <ac:spMkLst>
            <pc:docMk/>
            <pc:sldMk cId="93552955" sldId="306"/>
            <ac:spMk id="26" creationId="{47884C5A-29E7-837E-33E1-417DD70D3DE3}"/>
          </ac:spMkLst>
        </pc:spChg>
        <pc:spChg chg="add del mod">
          <ac:chgData name="Anupama M" userId="8d7765c7-3b7d-4694-91dd-cbb5d5d16731" providerId="ADAL" clId="{242DD88F-F4B9-7342-86FD-BC6730D0B0C2}" dt="2024-03-31T02:18:07.148" v="219" actId="478"/>
          <ac:spMkLst>
            <pc:docMk/>
            <pc:sldMk cId="93552955" sldId="306"/>
            <ac:spMk id="29" creationId="{1C2F7682-70A2-808B-2C89-A0553233168A}"/>
          </ac:spMkLst>
        </pc:spChg>
        <pc:grpChg chg="add del mod">
          <ac:chgData name="Anupama M" userId="8d7765c7-3b7d-4694-91dd-cbb5d5d16731" providerId="ADAL" clId="{242DD88F-F4B9-7342-86FD-BC6730D0B0C2}" dt="2024-03-31T02:18:10.016" v="220" actId="478"/>
          <ac:grpSpMkLst>
            <pc:docMk/>
            <pc:sldMk cId="93552955" sldId="306"/>
            <ac:grpSpMk id="14" creationId="{892FF488-6DEB-6C81-BA56-0893610465FE}"/>
          </ac:grpSpMkLst>
        </pc:grpChg>
        <pc:grpChg chg="add del mod">
          <ac:chgData name="Anupama M" userId="8d7765c7-3b7d-4694-91dd-cbb5d5d16731" providerId="ADAL" clId="{242DD88F-F4B9-7342-86FD-BC6730D0B0C2}" dt="2024-03-31T02:18:14.769" v="221" actId="478"/>
          <ac:grpSpMkLst>
            <pc:docMk/>
            <pc:sldMk cId="93552955" sldId="306"/>
            <ac:grpSpMk id="15" creationId="{7C9BE3B8-D496-9EBF-D84B-BCD5EDE075DA}"/>
          </ac:grpSpMkLst>
        </pc:grpChg>
        <pc:grpChg chg="add del mod">
          <ac:chgData name="Anupama M" userId="8d7765c7-3b7d-4694-91dd-cbb5d5d16731" providerId="ADAL" clId="{242DD88F-F4B9-7342-86FD-BC6730D0B0C2}" dt="2024-03-31T02:18:17.690" v="222" actId="478"/>
          <ac:grpSpMkLst>
            <pc:docMk/>
            <pc:sldMk cId="93552955" sldId="306"/>
            <ac:grpSpMk id="18" creationId="{EF3DADF5-5D2C-A1A4-934D-F8AAE521B56E}"/>
          </ac:grpSpMkLst>
        </pc:grpChg>
        <pc:grpChg chg="add del mod">
          <ac:chgData name="Anupama M" userId="8d7765c7-3b7d-4694-91dd-cbb5d5d16731" providerId="ADAL" clId="{242DD88F-F4B9-7342-86FD-BC6730D0B0C2}" dt="2024-03-31T02:18:20.146" v="223" actId="478"/>
          <ac:grpSpMkLst>
            <pc:docMk/>
            <pc:sldMk cId="93552955" sldId="306"/>
            <ac:grpSpMk id="21" creationId="{D75D5D2F-E9CF-B466-89C0-211FED146277}"/>
          </ac:grpSpMkLst>
        </pc:grpChg>
        <pc:grpChg chg="add del mod">
          <ac:chgData name="Anupama M" userId="8d7765c7-3b7d-4694-91dd-cbb5d5d16731" providerId="ADAL" clId="{242DD88F-F4B9-7342-86FD-BC6730D0B0C2}" dt="2024-03-31T02:18:23.234" v="224" actId="478"/>
          <ac:grpSpMkLst>
            <pc:docMk/>
            <pc:sldMk cId="93552955" sldId="306"/>
            <ac:grpSpMk id="24" creationId="{3DBC59F5-CD41-332F-4B3E-5ECD06158701}"/>
          </ac:grpSpMkLst>
        </pc:grpChg>
        <pc:picChg chg="add del mod">
          <ac:chgData name="Anupama M" userId="8d7765c7-3b7d-4694-91dd-cbb5d5d16731" providerId="ADAL" clId="{242DD88F-F4B9-7342-86FD-BC6730D0B0C2}" dt="2024-03-31T02:17:50.591" v="217" actId="478"/>
          <ac:picMkLst>
            <pc:docMk/>
            <pc:sldMk cId="93552955" sldId="306"/>
            <ac:picMk id="28" creationId="{F5E18500-7B65-932C-6164-4EE09745B85C}"/>
          </ac:picMkLst>
        </pc:picChg>
        <pc:picChg chg="add del mod">
          <ac:chgData name="Anupama M" userId="8d7765c7-3b7d-4694-91dd-cbb5d5d16731" providerId="ADAL" clId="{242DD88F-F4B9-7342-86FD-BC6730D0B0C2}" dt="2024-03-31T02:20:14.753" v="238" actId="478"/>
          <ac:picMkLst>
            <pc:docMk/>
            <pc:sldMk cId="93552955" sldId="306"/>
            <ac:picMk id="31" creationId="{FBD04523-D08D-E688-C997-E6BE2ECA4C0F}"/>
          </ac:picMkLst>
        </pc:picChg>
        <pc:picChg chg="add del mod">
          <ac:chgData name="Anupama M" userId="8d7765c7-3b7d-4694-91dd-cbb5d5d16731" providerId="ADAL" clId="{242DD88F-F4B9-7342-86FD-BC6730D0B0C2}" dt="2024-03-31T02:33:40.464" v="290"/>
          <ac:picMkLst>
            <pc:docMk/>
            <pc:sldMk cId="93552955" sldId="306"/>
            <ac:picMk id="32" creationId="{318F50CE-5B30-C0D5-5254-8AA34DF7CE12}"/>
          </ac:picMkLst>
        </pc:picChg>
        <pc:picChg chg="add mod">
          <ac:chgData name="Anupama M" userId="8d7765c7-3b7d-4694-91dd-cbb5d5d16731" providerId="ADAL" clId="{242DD88F-F4B9-7342-86FD-BC6730D0B0C2}" dt="2024-03-31T14:33:27.983" v="746"/>
          <ac:picMkLst>
            <pc:docMk/>
            <pc:sldMk cId="93552955" sldId="306"/>
            <ac:picMk id="33" creationId="{E952D01B-9A21-CC9B-CCEF-F2D85FE91940}"/>
          </ac:picMkLst>
        </pc:picChg>
      </pc:sldChg>
      <pc:sldChg chg="addSp delSp modSp add del mod">
        <pc:chgData name="Anupama M" userId="8d7765c7-3b7d-4694-91dd-cbb5d5d16731" providerId="ADAL" clId="{242DD88F-F4B9-7342-86FD-BC6730D0B0C2}" dt="2024-03-31T14:06:16.339" v="555" actId="2696"/>
        <pc:sldMkLst>
          <pc:docMk/>
          <pc:sldMk cId="1232100094" sldId="307"/>
        </pc:sldMkLst>
        <pc:spChg chg="mod">
          <ac:chgData name="Anupama M" userId="8d7765c7-3b7d-4694-91dd-cbb5d5d16731" providerId="ADAL" clId="{242DD88F-F4B9-7342-86FD-BC6730D0B0C2}" dt="2024-03-31T02:03:44.853" v="29" actId="20577"/>
          <ac:spMkLst>
            <pc:docMk/>
            <pc:sldMk cId="1232100094" sldId="307"/>
            <ac:spMk id="2" creationId="{FE294DFF-FEC0-0C48-A972-9E4ED3BA9D6E}"/>
          </ac:spMkLst>
        </pc:spChg>
        <pc:spChg chg="add mod">
          <ac:chgData name="Anupama M" userId="8d7765c7-3b7d-4694-91dd-cbb5d5d16731" providerId="ADAL" clId="{242DD88F-F4B9-7342-86FD-BC6730D0B0C2}" dt="2024-03-31T02:54:07.179" v="325" actId="14100"/>
          <ac:spMkLst>
            <pc:docMk/>
            <pc:sldMk cId="1232100094" sldId="307"/>
            <ac:spMk id="3" creationId="{A6FFE6CB-39F6-D053-AF80-400B3476E669}"/>
          </ac:spMkLst>
        </pc:spChg>
        <pc:picChg chg="add del mod">
          <ac:chgData name="Anupama M" userId="8d7765c7-3b7d-4694-91dd-cbb5d5d16731" providerId="ADAL" clId="{242DD88F-F4B9-7342-86FD-BC6730D0B0C2}" dt="2024-03-31T02:32:07.174" v="265" actId="478"/>
          <ac:picMkLst>
            <pc:docMk/>
            <pc:sldMk cId="1232100094" sldId="307"/>
            <ac:picMk id="1026" creationId="{12371DAD-62B0-CF23-72DF-0ED1F9CB10F8}"/>
          </ac:picMkLst>
        </pc:picChg>
        <pc:picChg chg="add mod">
          <ac:chgData name="Anupama M" userId="8d7765c7-3b7d-4694-91dd-cbb5d5d16731" providerId="ADAL" clId="{242DD88F-F4B9-7342-86FD-BC6730D0B0C2}" dt="2024-03-31T02:32:25.384" v="276" actId="1038"/>
          <ac:picMkLst>
            <pc:docMk/>
            <pc:sldMk cId="1232100094" sldId="307"/>
            <ac:picMk id="1028" creationId="{F940BF54-86BB-1AD4-C416-9E2FF45EA9F7}"/>
          </ac:picMkLst>
        </pc:picChg>
        <pc:picChg chg="add del mod">
          <ac:chgData name="Anupama M" userId="8d7765c7-3b7d-4694-91dd-cbb5d5d16731" providerId="ADAL" clId="{242DD88F-F4B9-7342-86FD-BC6730D0B0C2}" dt="2024-03-31T02:33:04.590" v="280" actId="21"/>
          <ac:picMkLst>
            <pc:docMk/>
            <pc:sldMk cId="1232100094" sldId="307"/>
            <ac:picMk id="1030" creationId="{27A9EFB2-5FFB-D417-C96F-8111C9D85B3E}"/>
          </ac:picMkLst>
        </pc:picChg>
      </pc:sldChg>
      <pc:sldChg chg="addSp delSp modSp add mod ord">
        <pc:chgData name="Anupama M" userId="8d7765c7-3b7d-4694-91dd-cbb5d5d16731" providerId="ADAL" clId="{242DD88F-F4B9-7342-86FD-BC6730D0B0C2}" dt="2024-03-31T16:01:57.659" v="1563" actId="20578"/>
        <pc:sldMkLst>
          <pc:docMk/>
          <pc:sldMk cId="1144564282" sldId="308"/>
        </pc:sldMkLst>
        <pc:spChg chg="mod">
          <ac:chgData name="Anupama M" userId="8d7765c7-3b7d-4694-91dd-cbb5d5d16731" providerId="ADAL" clId="{242DD88F-F4B9-7342-86FD-BC6730D0B0C2}" dt="2024-03-31T02:09:19.079" v="46" actId="20577"/>
          <ac:spMkLst>
            <pc:docMk/>
            <pc:sldMk cId="1144564282" sldId="308"/>
            <ac:spMk id="2" creationId="{FE294DFF-FEC0-0C48-A972-9E4ED3BA9D6E}"/>
          </ac:spMkLst>
        </pc:spChg>
        <pc:picChg chg="add del mod">
          <ac:chgData name="Anupama M" userId="8d7765c7-3b7d-4694-91dd-cbb5d5d16731" providerId="ADAL" clId="{242DD88F-F4B9-7342-86FD-BC6730D0B0C2}" dt="2024-03-31T02:33:39.845" v="289"/>
          <ac:picMkLst>
            <pc:docMk/>
            <pc:sldMk cId="1144564282" sldId="308"/>
            <ac:picMk id="3" creationId="{1D96ADF0-08C7-4DD8-83D5-0E3AE09DB7D9}"/>
          </ac:picMkLst>
        </pc:picChg>
        <pc:picChg chg="add">
          <ac:chgData name="Anupama M" userId="8d7765c7-3b7d-4694-91dd-cbb5d5d16731" providerId="ADAL" clId="{242DD88F-F4B9-7342-86FD-BC6730D0B0C2}" dt="2024-03-31T02:35:04.305" v="311"/>
          <ac:picMkLst>
            <pc:docMk/>
            <pc:sldMk cId="1144564282" sldId="308"/>
            <ac:picMk id="4" creationId="{ECDDB50C-C582-69BE-0D81-A1A20B67C087}"/>
          </ac:picMkLst>
        </pc:picChg>
        <pc:picChg chg="add mod">
          <ac:chgData name="Anupama M" userId="8d7765c7-3b7d-4694-91dd-cbb5d5d16731" providerId="ADAL" clId="{242DD88F-F4B9-7342-86FD-BC6730D0B0C2}" dt="2024-03-31T14:33:31.898" v="747"/>
          <ac:picMkLst>
            <pc:docMk/>
            <pc:sldMk cId="1144564282" sldId="308"/>
            <ac:picMk id="7" creationId="{E14B38D6-0E4F-3953-1E16-320FDB18605B}"/>
          </ac:picMkLst>
        </pc:picChg>
      </pc:sldChg>
      <pc:sldChg chg="addSp delSp modSp add mod modNotesTx">
        <pc:chgData name="Anupama M" userId="8d7765c7-3b7d-4694-91dd-cbb5d5d16731" providerId="ADAL" clId="{242DD88F-F4B9-7342-86FD-BC6730D0B0C2}" dt="2024-04-01T04:51:12.128" v="1818"/>
        <pc:sldMkLst>
          <pc:docMk/>
          <pc:sldMk cId="2824650236" sldId="309"/>
        </pc:sldMkLst>
        <pc:spChg chg="mod">
          <ac:chgData name="Anupama M" userId="8d7765c7-3b7d-4694-91dd-cbb5d5d16731" providerId="ADAL" clId="{242DD88F-F4B9-7342-86FD-BC6730D0B0C2}" dt="2024-03-31T02:09:53.400" v="61" actId="20577"/>
          <ac:spMkLst>
            <pc:docMk/>
            <pc:sldMk cId="2824650236" sldId="309"/>
            <ac:spMk id="2" creationId="{FE294DFF-FEC0-0C48-A972-9E4ED3BA9D6E}"/>
          </ac:spMkLst>
        </pc:spChg>
        <pc:spChg chg="mod topLvl">
          <ac:chgData name="Anupama M" userId="8d7765c7-3b7d-4694-91dd-cbb5d5d16731" providerId="ADAL" clId="{242DD88F-F4B9-7342-86FD-BC6730D0B0C2}" dt="2024-03-31T15:52:53.420" v="1495" actId="1035"/>
          <ac:spMkLst>
            <pc:docMk/>
            <pc:sldMk cId="2824650236" sldId="309"/>
            <ac:spMk id="7" creationId="{CC7F9327-FAFD-D06B-C503-50A7213A461F}"/>
          </ac:spMkLst>
        </pc:spChg>
        <pc:spChg chg="mod topLvl">
          <ac:chgData name="Anupama M" userId="8d7765c7-3b7d-4694-91dd-cbb5d5d16731" providerId="ADAL" clId="{242DD88F-F4B9-7342-86FD-BC6730D0B0C2}" dt="2024-03-31T15:52:53.420" v="1495" actId="1035"/>
          <ac:spMkLst>
            <pc:docMk/>
            <pc:sldMk cId="2824650236" sldId="309"/>
            <ac:spMk id="9" creationId="{07BC6B07-F4EA-9369-D02A-FE937B76863F}"/>
          </ac:spMkLst>
        </pc:spChg>
        <pc:spChg chg="mod topLvl">
          <ac:chgData name="Anupama M" userId="8d7765c7-3b7d-4694-91dd-cbb5d5d16731" providerId="ADAL" clId="{242DD88F-F4B9-7342-86FD-BC6730D0B0C2}" dt="2024-03-31T15:52:53.420" v="1495" actId="1035"/>
          <ac:spMkLst>
            <pc:docMk/>
            <pc:sldMk cId="2824650236" sldId="309"/>
            <ac:spMk id="12" creationId="{E248C930-8371-B2B1-1C94-471B7275BECB}"/>
          </ac:spMkLst>
        </pc:spChg>
        <pc:spChg chg="add mod">
          <ac:chgData name="Anupama M" userId="8d7765c7-3b7d-4694-91dd-cbb5d5d16731" providerId="ADAL" clId="{242DD88F-F4B9-7342-86FD-BC6730D0B0C2}" dt="2024-03-31T14:43:53.289" v="939" actId="1036"/>
          <ac:spMkLst>
            <pc:docMk/>
            <pc:sldMk cId="2824650236" sldId="309"/>
            <ac:spMk id="17" creationId="{F310C6DB-FA72-7DA6-2756-23BF62DF23B0}"/>
          </ac:spMkLst>
        </pc:spChg>
        <pc:spChg chg="add mod">
          <ac:chgData name="Anupama M" userId="8d7765c7-3b7d-4694-91dd-cbb5d5d16731" providerId="ADAL" clId="{242DD88F-F4B9-7342-86FD-BC6730D0B0C2}" dt="2024-03-31T14:43:53.289" v="939" actId="1036"/>
          <ac:spMkLst>
            <pc:docMk/>
            <pc:sldMk cId="2824650236" sldId="309"/>
            <ac:spMk id="18" creationId="{D6047C93-AB4F-183D-E281-A9AFFA571F55}"/>
          </ac:spMkLst>
        </pc:spChg>
        <pc:spChg chg="mod topLvl">
          <ac:chgData name="Anupama M" userId="8d7765c7-3b7d-4694-91dd-cbb5d5d16731" providerId="ADAL" clId="{242DD88F-F4B9-7342-86FD-BC6730D0B0C2}" dt="2024-03-31T15:52:45.847" v="1483" actId="1036"/>
          <ac:spMkLst>
            <pc:docMk/>
            <pc:sldMk cId="2824650236" sldId="309"/>
            <ac:spMk id="21" creationId="{34A7CB8E-2932-A285-39D6-ECCF19C410FA}"/>
          </ac:spMkLst>
        </pc:spChg>
        <pc:spChg chg="mod topLvl">
          <ac:chgData name="Anupama M" userId="8d7765c7-3b7d-4694-91dd-cbb5d5d16731" providerId="ADAL" clId="{242DD88F-F4B9-7342-86FD-BC6730D0B0C2}" dt="2024-03-31T15:52:45.847" v="1483" actId="1036"/>
          <ac:spMkLst>
            <pc:docMk/>
            <pc:sldMk cId="2824650236" sldId="309"/>
            <ac:spMk id="23" creationId="{2E6D3197-A536-7C91-8D9E-2D0F2F099BC4}"/>
          </ac:spMkLst>
        </pc:spChg>
        <pc:spChg chg="mod topLvl">
          <ac:chgData name="Anupama M" userId="8d7765c7-3b7d-4694-91dd-cbb5d5d16731" providerId="ADAL" clId="{242DD88F-F4B9-7342-86FD-BC6730D0B0C2}" dt="2024-03-31T15:52:45.847" v="1483" actId="1036"/>
          <ac:spMkLst>
            <pc:docMk/>
            <pc:sldMk cId="2824650236" sldId="309"/>
            <ac:spMk id="26" creationId="{F3D4A1D6-EBD5-FD28-E617-BFD5D6F8E249}"/>
          </ac:spMkLst>
        </pc:spChg>
        <pc:grpChg chg="add del mod">
          <ac:chgData name="Anupama M" userId="8d7765c7-3b7d-4694-91dd-cbb5d5d16731" providerId="ADAL" clId="{242DD88F-F4B9-7342-86FD-BC6730D0B0C2}" dt="2024-03-31T14:47:57.461" v="1035" actId="478"/>
          <ac:grpSpMkLst>
            <pc:docMk/>
            <pc:sldMk cId="2824650236" sldId="309"/>
            <ac:grpSpMk id="3" creationId="{B822B45E-15C4-096F-632A-9D20A0F05741}"/>
          </ac:grpSpMkLst>
        </pc:grpChg>
        <pc:grpChg chg="add del mod">
          <ac:chgData name="Anupama M" userId="8d7765c7-3b7d-4694-91dd-cbb5d5d16731" providerId="ADAL" clId="{242DD88F-F4B9-7342-86FD-BC6730D0B0C2}" dt="2024-03-31T14:47:59.387" v="1036" actId="478"/>
          <ac:grpSpMkLst>
            <pc:docMk/>
            <pc:sldMk cId="2824650236" sldId="309"/>
            <ac:grpSpMk id="8" creationId="{60CA13EA-DB8E-3C6D-6EB2-7536EE72995A}"/>
          </ac:grpSpMkLst>
        </pc:grpChg>
        <pc:grpChg chg="add del mod">
          <ac:chgData name="Anupama M" userId="8d7765c7-3b7d-4694-91dd-cbb5d5d16731" providerId="ADAL" clId="{242DD88F-F4B9-7342-86FD-BC6730D0B0C2}" dt="2024-03-31T14:48:02.227" v="1037" actId="478"/>
          <ac:grpSpMkLst>
            <pc:docMk/>
            <pc:sldMk cId="2824650236" sldId="309"/>
            <ac:grpSpMk id="11" creationId="{627388F9-EC3C-F26A-01C0-76546C3FC3D1}"/>
          </ac:grpSpMkLst>
        </pc:grpChg>
        <pc:grpChg chg="add del mod">
          <ac:chgData name="Anupama M" userId="8d7765c7-3b7d-4694-91dd-cbb5d5d16731" providerId="ADAL" clId="{242DD88F-F4B9-7342-86FD-BC6730D0B0C2}" dt="2024-03-31T14:47:49.562" v="1032" actId="478"/>
          <ac:grpSpMkLst>
            <pc:docMk/>
            <pc:sldMk cId="2824650236" sldId="309"/>
            <ac:grpSpMk id="19" creationId="{278E17C1-1D41-C0E3-8680-D07A504E65FB}"/>
          </ac:grpSpMkLst>
        </pc:grpChg>
        <pc:grpChg chg="add del mod">
          <ac:chgData name="Anupama M" userId="8d7765c7-3b7d-4694-91dd-cbb5d5d16731" providerId="ADAL" clId="{242DD88F-F4B9-7342-86FD-BC6730D0B0C2}" dt="2024-03-31T14:47:51.377" v="1033" actId="478"/>
          <ac:grpSpMkLst>
            <pc:docMk/>
            <pc:sldMk cId="2824650236" sldId="309"/>
            <ac:grpSpMk id="22" creationId="{9F704CA6-C944-B1E5-B139-5EEFB5999333}"/>
          </ac:grpSpMkLst>
        </pc:grpChg>
        <pc:grpChg chg="add del mod">
          <ac:chgData name="Anupama M" userId="8d7765c7-3b7d-4694-91dd-cbb5d5d16731" providerId="ADAL" clId="{242DD88F-F4B9-7342-86FD-BC6730D0B0C2}" dt="2024-03-31T14:47:54.113" v="1034" actId="478"/>
          <ac:grpSpMkLst>
            <pc:docMk/>
            <pc:sldMk cId="2824650236" sldId="309"/>
            <ac:grpSpMk id="25" creationId="{67866C37-55B1-EF21-FC64-72DA96092F69}"/>
          </ac:grpSpMkLst>
        </pc:grpChg>
        <pc:picChg chg="add mod">
          <ac:chgData name="Anupama M" userId="8d7765c7-3b7d-4694-91dd-cbb5d5d16731" providerId="ADAL" clId="{242DD88F-F4B9-7342-86FD-BC6730D0B0C2}" dt="2024-04-01T04:50:04.154" v="1815" actId="1362"/>
          <ac:picMkLst>
            <pc:docMk/>
            <pc:sldMk cId="2824650236" sldId="309"/>
            <ac:picMk id="3" creationId="{F94326B8-E560-71C5-1A14-8386B76A23B0}"/>
          </ac:picMkLst>
        </pc:picChg>
        <pc:picChg chg="add mod">
          <ac:chgData name="Anupama M" userId="8d7765c7-3b7d-4694-91dd-cbb5d5d16731" providerId="ADAL" clId="{242DD88F-F4B9-7342-86FD-BC6730D0B0C2}" dt="2024-04-01T04:50:04.154" v="1815" actId="1362"/>
          <ac:picMkLst>
            <pc:docMk/>
            <pc:sldMk cId="2824650236" sldId="309"/>
            <ac:picMk id="4" creationId="{025DE256-38F9-CCD3-7DC9-9669593BA3E8}"/>
          </ac:picMkLst>
        </pc:picChg>
        <pc:picChg chg="add del mod topLvl">
          <ac:chgData name="Anupama M" userId="8d7765c7-3b7d-4694-91dd-cbb5d5d16731" providerId="ADAL" clId="{242DD88F-F4B9-7342-86FD-BC6730D0B0C2}" dt="2024-03-31T14:47:57.461" v="1035" actId="478"/>
          <ac:picMkLst>
            <pc:docMk/>
            <pc:sldMk cId="2824650236" sldId="309"/>
            <ac:picMk id="4" creationId="{545B987C-A2D4-BDC5-CA88-60E5106FCAA5}"/>
          </ac:picMkLst>
        </pc:picChg>
        <pc:picChg chg="add mod">
          <ac:chgData name="Anupama M" userId="8d7765c7-3b7d-4694-91dd-cbb5d5d16731" providerId="ADAL" clId="{242DD88F-F4B9-7342-86FD-BC6730D0B0C2}" dt="2024-04-01T04:50:04.154" v="1815" actId="1362"/>
          <ac:picMkLst>
            <pc:docMk/>
            <pc:sldMk cId="2824650236" sldId="309"/>
            <ac:picMk id="8" creationId="{78702CB6-FF8A-2FD8-F664-9BAD2897DC51}"/>
          </ac:picMkLst>
        </pc:picChg>
        <pc:picChg chg="del mod topLvl">
          <ac:chgData name="Anupama M" userId="8d7765c7-3b7d-4694-91dd-cbb5d5d16731" providerId="ADAL" clId="{242DD88F-F4B9-7342-86FD-BC6730D0B0C2}" dt="2024-03-31T14:47:59.387" v="1036" actId="478"/>
          <ac:picMkLst>
            <pc:docMk/>
            <pc:sldMk cId="2824650236" sldId="309"/>
            <ac:picMk id="10" creationId="{5FFF3DAC-B9B9-4997-A187-CF8FAFFE9A2E}"/>
          </ac:picMkLst>
        </pc:picChg>
        <pc:picChg chg="add mod">
          <ac:chgData name="Anupama M" userId="8d7765c7-3b7d-4694-91dd-cbb5d5d16731" providerId="ADAL" clId="{242DD88F-F4B9-7342-86FD-BC6730D0B0C2}" dt="2024-04-01T04:50:04.154" v="1815" actId="1362"/>
          <ac:picMkLst>
            <pc:docMk/>
            <pc:sldMk cId="2824650236" sldId="309"/>
            <ac:picMk id="10" creationId="{B1154C16-CCC2-0A1C-6441-334EF74B80B2}"/>
          </ac:picMkLst>
        </pc:picChg>
        <pc:picChg chg="add mod">
          <ac:chgData name="Anupama M" userId="8d7765c7-3b7d-4694-91dd-cbb5d5d16731" providerId="ADAL" clId="{242DD88F-F4B9-7342-86FD-BC6730D0B0C2}" dt="2024-04-01T04:50:58.331" v="1816"/>
          <ac:picMkLst>
            <pc:docMk/>
            <pc:sldMk cId="2824650236" sldId="309"/>
            <ac:picMk id="11" creationId="{6688572B-A85F-6011-3265-82774C152B9F}"/>
          </ac:picMkLst>
        </pc:picChg>
        <pc:picChg chg="del mod topLvl">
          <ac:chgData name="Anupama M" userId="8d7765c7-3b7d-4694-91dd-cbb5d5d16731" providerId="ADAL" clId="{242DD88F-F4B9-7342-86FD-BC6730D0B0C2}" dt="2024-03-31T14:48:02.227" v="1037" actId="478"/>
          <ac:picMkLst>
            <pc:docMk/>
            <pc:sldMk cId="2824650236" sldId="309"/>
            <ac:picMk id="13" creationId="{016B7109-15AD-8C86-94AD-A4D7A86AC1CF}"/>
          </ac:picMkLst>
        </pc:picChg>
        <pc:picChg chg="add mod">
          <ac:chgData name="Anupama M" userId="8d7765c7-3b7d-4694-91dd-cbb5d5d16731" providerId="ADAL" clId="{242DD88F-F4B9-7342-86FD-BC6730D0B0C2}" dt="2024-04-01T04:51:12.128" v="1818"/>
          <ac:picMkLst>
            <pc:docMk/>
            <pc:sldMk cId="2824650236" sldId="309"/>
            <ac:picMk id="13" creationId="{9CD09530-4923-6F49-A407-025FAE7E7E5D}"/>
          </ac:picMkLst>
        </pc:picChg>
        <pc:picChg chg="add mod">
          <ac:chgData name="Anupama M" userId="8d7765c7-3b7d-4694-91dd-cbb5d5d16731" providerId="ADAL" clId="{242DD88F-F4B9-7342-86FD-BC6730D0B0C2}" dt="2024-03-31T14:33:35.283" v="748"/>
          <ac:picMkLst>
            <pc:docMk/>
            <pc:sldMk cId="2824650236" sldId="309"/>
            <ac:picMk id="14" creationId="{7980FBE4-8BA6-4AD8-75C9-01C2D070B724}"/>
          </ac:picMkLst>
        </pc:picChg>
        <pc:picChg chg="del mod topLvl">
          <ac:chgData name="Anupama M" userId="8d7765c7-3b7d-4694-91dd-cbb5d5d16731" providerId="ADAL" clId="{242DD88F-F4B9-7342-86FD-BC6730D0B0C2}" dt="2024-03-31T14:47:49.562" v="1032" actId="478"/>
          <ac:picMkLst>
            <pc:docMk/>
            <pc:sldMk cId="2824650236" sldId="309"/>
            <ac:picMk id="20" creationId="{49C573A3-2A42-141A-B953-3578615F4429}"/>
          </ac:picMkLst>
        </pc:picChg>
        <pc:picChg chg="del mod topLvl">
          <ac:chgData name="Anupama M" userId="8d7765c7-3b7d-4694-91dd-cbb5d5d16731" providerId="ADAL" clId="{242DD88F-F4B9-7342-86FD-BC6730D0B0C2}" dt="2024-03-31T14:47:51.377" v="1033" actId="478"/>
          <ac:picMkLst>
            <pc:docMk/>
            <pc:sldMk cId="2824650236" sldId="309"/>
            <ac:picMk id="24" creationId="{44952763-485A-5B5E-F0E1-3F55A1E8BAEC}"/>
          </ac:picMkLst>
        </pc:picChg>
        <pc:picChg chg="del mod topLvl">
          <ac:chgData name="Anupama M" userId="8d7765c7-3b7d-4694-91dd-cbb5d5d16731" providerId="ADAL" clId="{242DD88F-F4B9-7342-86FD-BC6730D0B0C2}" dt="2024-03-31T14:47:54.113" v="1034" actId="478"/>
          <ac:picMkLst>
            <pc:docMk/>
            <pc:sldMk cId="2824650236" sldId="309"/>
            <ac:picMk id="27" creationId="{6DAD52D9-2D52-7D47-78AC-E83FBF2BF34E}"/>
          </ac:picMkLst>
        </pc:picChg>
        <pc:cxnChg chg="add mod">
          <ac:chgData name="Anupama M" userId="8d7765c7-3b7d-4694-91dd-cbb5d5d16731" providerId="ADAL" clId="{242DD88F-F4B9-7342-86FD-BC6730D0B0C2}" dt="2024-03-31T14:43:53.289" v="939" actId="1036"/>
          <ac:cxnSpMkLst>
            <pc:docMk/>
            <pc:sldMk cId="2824650236" sldId="309"/>
            <ac:cxnSpMk id="16" creationId="{896EC13F-9969-F8C9-E970-6C89B30BBB3E}"/>
          </ac:cxnSpMkLst>
        </pc:cxnChg>
      </pc:sldChg>
      <pc:sldChg chg="addSp delSp modSp add mod modAnim modNotesTx">
        <pc:chgData name="Anupama M" userId="8d7765c7-3b7d-4694-91dd-cbb5d5d16731" providerId="ADAL" clId="{242DD88F-F4B9-7342-86FD-BC6730D0B0C2}" dt="2024-04-01T04:42:06.459" v="1749"/>
        <pc:sldMkLst>
          <pc:docMk/>
          <pc:sldMk cId="2217544654" sldId="310"/>
        </pc:sldMkLst>
        <pc:spChg chg="del">
          <ac:chgData name="Anupama M" userId="8d7765c7-3b7d-4694-91dd-cbb5d5d16731" providerId="ADAL" clId="{242DD88F-F4B9-7342-86FD-BC6730D0B0C2}" dt="2024-03-31T13:48:04.210" v="337" actId="478"/>
          <ac:spMkLst>
            <pc:docMk/>
            <pc:sldMk cId="2217544654" sldId="310"/>
            <ac:spMk id="3" creationId="{A6FFE6CB-39F6-D053-AF80-400B3476E669}"/>
          </ac:spMkLst>
        </pc:spChg>
        <pc:spChg chg="add mod">
          <ac:chgData name="Anupama M" userId="8d7765c7-3b7d-4694-91dd-cbb5d5d16731" providerId="ADAL" clId="{242DD88F-F4B9-7342-86FD-BC6730D0B0C2}" dt="2024-03-31T16:57:50.743" v="1647" actId="404"/>
          <ac:spMkLst>
            <pc:docMk/>
            <pc:sldMk cId="2217544654" sldId="310"/>
            <ac:spMk id="13" creationId="{668221BF-184B-805B-E61A-D6A2ABAD7783}"/>
          </ac:spMkLst>
        </pc:spChg>
        <pc:spChg chg="mod topLvl">
          <ac:chgData name="Anupama M" userId="8d7765c7-3b7d-4694-91dd-cbb5d5d16731" providerId="ADAL" clId="{242DD88F-F4B9-7342-86FD-BC6730D0B0C2}" dt="2024-03-31T16:59:57.552" v="1680" actId="20577"/>
          <ac:spMkLst>
            <pc:docMk/>
            <pc:sldMk cId="2217544654" sldId="310"/>
            <ac:spMk id="17" creationId="{9EF19B90-B55B-D85E-3060-C4A9236B3FCD}"/>
          </ac:spMkLst>
        </pc:spChg>
        <pc:spChg chg="add mod topLvl">
          <ac:chgData name="Anupama M" userId="8d7765c7-3b7d-4694-91dd-cbb5d5d16731" providerId="ADAL" clId="{242DD88F-F4B9-7342-86FD-BC6730D0B0C2}" dt="2024-03-31T17:01:27.088" v="1711" actId="164"/>
          <ac:spMkLst>
            <pc:docMk/>
            <pc:sldMk cId="2217544654" sldId="310"/>
            <ac:spMk id="20" creationId="{BFBBA32A-3216-9BD6-492E-CD4F87677AC2}"/>
          </ac:spMkLst>
        </pc:spChg>
        <pc:spChg chg="add mod topLvl">
          <ac:chgData name="Anupama M" userId="8d7765c7-3b7d-4694-91dd-cbb5d5d16731" providerId="ADAL" clId="{242DD88F-F4B9-7342-86FD-BC6730D0B0C2}" dt="2024-03-31T14:37:57.006" v="806" actId="164"/>
          <ac:spMkLst>
            <pc:docMk/>
            <pc:sldMk cId="2217544654" sldId="310"/>
            <ac:spMk id="25" creationId="{5C65D36F-1D99-1868-6473-EA289C6468FE}"/>
          </ac:spMkLst>
        </pc:spChg>
        <pc:spChg chg="add mod">
          <ac:chgData name="Anupama M" userId="8d7765c7-3b7d-4694-91dd-cbb5d5d16731" providerId="ADAL" clId="{242DD88F-F4B9-7342-86FD-BC6730D0B0C2}" dt="2024-03-31T14:24:58.462" v="619" actId="1076"/>
          <ac:spMkLst>
            <pc:docMk/>
            <pc:sldMk cId="2217544654" sldId="310"/>
            <ac:spMk id="26" creationId="{64590497-0C6D-2197-6610-47177BB51276}"/>
          </ac:spMkLst>
        </pc:spChg>
        <pc:spChg chg="add mod">
          <ac:chgData name="Anupama M" userId="8d7765c7-3b7d-4694-91dd-cbb5d5d16731" providerId="ADAL" clId="{242DD88F-F4B9-7342-86FD-BC6730D0B0C2}" dt="2024-03-31T14:28:29.539" v="700"/>
          <ac:spMkLst>
            <pc:docMk/>
            <pc:sldMk cId="2217544654" sldId="310"/>
            <ac:spMk id="27" creationId="{977A1F73-8438-C1CF-2BDF-B7BCDA553665}"/>
          </ac:spMkLst>
        </pc:spChg>
        <pc:spChg chg="add mod">
          <ac:chgData name="Anupama M" userId="8d7765c7-3b7d-4694-91dd-cbb5d5d16731" providerId="ADAL" clId="{242DD88F-F4B9-7342-86FD-BC6730D0B0C2}" dt="2024-03-31T14:29:34.019" v="701"/>
          <ac:spMkLst>
            <pc:docMk/>
            <pc:sldMk cId="2217544654" sldId="310"/>
            <ac:spMk id="28" creationId="{045ECC59-4689-0970-9F69-50A37B335CA0}"/>
          </ac:spMkLst>
        </pc:spChg>
        <pc:spChg chg="add mod">
          <ac:chgData name="Anupama M" userId="8d7765c7-3b7d-4694-91dd-cbb5d5d16731" providerId="ADAL" clId="{242DD88F-F4B9-7342-86FD-BC6730D0B0C2}" dt="2024-03-31T14:31:15.199" v="722"/>
          <ac:spMkLst>
            <pc:docMk/>
            <pc:sldMk cId="2217544654" sldId="310"/>
            <ac:spMk id="29" creationId="{63D17DA9-C129-7096-B92C-82567AF56D06}"/>
          </ac:spMkLst>
        </pc:spChg>
        <pc:spChg chg="add mod">
          <ac:chgData name="Anupama M" userId="8d7765c7-3b7d-4694-91dd-cbb5d5d16731" providerId="ADAL" clId="{242DD88F-F4B9-7342-86FD-BC6730D0B0C2}" dt="2024-03-31T14:32:23.451" v="740" actId="20577"/>
          <ac:spMkLst>
            <pc:docMk/>
            <pc:sldMk cId="2217544654" sldId="310"/>
            <ac:spMk id="30" creationId="{E58D2104-59CB-DBD1-3F39-FA246EC947CB}"/>
          </ac:spMkLst>
        </pc:spChg>
        <pc:grpChg chg="add mod topLvl">
          <ac:chgData name="Anupama M" userId="8d7765c7-3b7d-4694-91dd-cbb5d5d16731" providerId="ADAL" clId="{242DD88F-F4B9-7342-86FD-BC6730D0B0C2}" dt="2024-03-31T17:02:02.165" v="1723" actId="1076"/>
          <ac:grpSpMkLst>
            <pc:docMk/>
            <pc:sldMk cId="2217544654" sldId="310"/>
            <ac:grpSpMk id="14" creationId="{A3E4A7D1-996B-6668-1AD2-82DB49A12DE2}"/>
          </ac:grpSpMkLst>
        </pc:grpChg>
        <pc:grpChg chg="add del mod">
          <ac:chgData name="Anupama M" userId="8d7765c7-3b7d-4694-91dd-cbb5d5d16731" providerId="ADAL" clId="{242DD88F-F4B9-7342-86FD-BC6730D0B0C2}" dt="2024-03-31T16:58:37.109" v="1666" actId="478"/>
          <ac:grpSpMkLst>
            <pc:docMk/>
            <pc:sldMk cId="2217544654" sldId="310"/>
            <ac:grpSpMk id="15" creationId="{876D8E3A-37D4-D6FC-1DFA-6D8DE3487C20}"/>
          </ac:grpSpMkLst>
        </pc:grpChg>
        <pc:grpChg chg="add mod topLvl">
          <ac:chgData name="Anupama M" userId="8d7765c7-3b7d-4694-91dd-cbb5d5d16731" providerId="ADAL" clId="{242DD88F-F4B9-7342-86FD-BC6730D0B0C2}" dt="2024-03-31T17:01:44.141" v="1714" actId="1076"/>
          <ac:grpSpMkLst>
            <pc:docMk/>
            <pc:sldMk cId="2217544654" sldId="310"/>
            <ac:grpSpMk id="19" creationId="{DBEFC113-7D59-AF72-4887-2ABBAF025880}"/>
          </ac:grpSpMkLst>
        </pc:grpChg>
        <pc:grpChg chg="add del mod">
          <ac:chgData name="Anupama M" userId="8d7765c7-3b7d-4694-91dd-cbb5d5d16731" providerId="ADAL" clId="{242DD88F-F4B9-7342-86FD-BC6730D0B0C2}" dt="2024-03-31T17:01:27.088" v="1711" actId="164"/>
          <ac:grpSpMkLst>
            <pc:docMk/>
            <pc:sldMk cId="2217544654" sldId="310"/>
            <ac:grpSpMk id="21" creationId="{58E2B102-AD38-FDE0-8475-C94C3B1E45CD}"/>
          </ac:grpSpMkLst>
        </pc:grpChg>
        <pc:grpChg chg="add mod">
          <ac:chgData name="Anupama M" userId="8d7765c7-3b7d-4694-91dd-cbb5d5d16731" providerId="ADAL" clId="{242DD88F-F4B9-7342-86FD-BC6730D0B0C2}" dt="2024-03-31T17:02:20.599" v="1735" actId="1038"/>
          <ac:grpSpMkLst>
            <pc:docMk/>
            <pc:sldMk cId="2217544654" sldId="310"/>
            <ac:grpSpMk id="22" creationId="{02BD2702-016F-8663-9E24-2F5D404B6DEB}"/>
          </ac:grpSpMkLst>
        </pc:grpChg>
        <pc:grpChg chg="add mod">
          <ac:chgData name="Anupama M" userId="8d7765c7-3b7d-4694-91dd-cbb5d5d16731" providerId="ADAL" clId="{242DD88F-F4B9-7342-86FD-BC6730D0B0C2}" dt="2024-03-31T16:55:47.912" v="1603" actId="1076"/>
          <ac:grpSpMkLst>
            <pc:docMk/>
            <pc:sldMk cId="2217544654" sldId="310"/>
            <ac:grpSpMk id="48" creationId="{239A3AF2-EF7A-0D8D-87CB-48A34825342C}"/>
          </ac:grpSpMkLst>
        </pc:grpChg>
        <pc:grpChg chg="add mod">
          <ac:chgData name="Anupama M" userId="8d7765c7-3b7d-4694-91dd-cbb5d5d16731" providerId="ADAL" clId="{242DD88F-F4B9-7342-86FD-BC6730D0B0C2}" dt="2024-03-31T16:55:52.145" v="1604" actId="1076"/>
          <ac:grpSpMkLst>
            <pc:docMk/>
            <pc:sldMk cId="2217544654" sldId="310"/>
            <ac:grpSpMk id="49" creationId="{DC749172-D65D-C15C-15E6-D348588AB43F}"/>
          </ac:grpSpMkLst>
        </pc:grpChg>
        <pc:grpChg chg="add mod">
          <ac:chgData name="Anupama M" userId="8d7765c7-3b7d-4694-91dd-cbb5d5d16731" providerId="ADAL" clId="{242DD88F-F4B9-7342-86FD-BC6730D0B0C2}" dt="2024-03-31T16:55:44.245" v="1602" actId="1076"/>
          <ac:grpSpMkLst>
            <pc:docMk/>
            <pc:sldMk cId="2217544654" sldId="310"/>
            <ac:grpSpMk id="50" creationId="{11460675-D9B2-4E76-95A6-56F44C20A5F9}"/>
          </ac:grpSpMkLst>
        </pc:grpChg>
        <pc:grpChg chg="add mod">
          <ac:chgData name="Anupama M" userId="8d7765c7-3b7d-4694-91dd-cbb5d5d16731" providerId="ADAL" clId="{242DD88F-F4B9-7342-86FD-BC6730D0B0C2}" dt="2024-03-31T14:37:54.803" v="803" actId="1076"/>
          <ac:grpSpMkLst>
            <pc:docMk/>
            <pc:sldMk cId="2217544654" sldId="310"/>
            <ac:grpSpMk id="51" creationId="{3FBAB029-26D4-971C-B1F4-77ACD2E744DE}"/>
          </ac:grpSpMkLst>
        </pc:grpChg>
        <pc:grpChg chg="add mod">
          <ac:chgData name="Anupama M" userId="8d7765c7-3b7d-4694-91dd-cbb5d5d16731" providerId="ADAL" clId="{242DD88F-F4B9-7342-86FD-BC6730D0B0C2}" dt="2024-03-31T14:37:55.139" v="804" actId="1076"/>
          <ac:grpSpMkLst>
            <pc:docMk/>
            <pc:sldMk cId="2217544654" sldId="310"/>
            <ac:grpSpMk id="52" creationId="{EB4D5BD4-9F2E-E0A5-306C-0EDD28BCFD4B}"/>
          </ac:grpSpMkLst>
        </pc:grpChg>
        <pc:grpChg chg="add del mod">
          <ac:chgData name="Anupama M" userId="8d7765c7-3b7d-4694-91dd-cbb5d5d16731" providerId="ADAL" clId="{242DD88F-F4B9-7342-86FD-BC6730D0B0C2}" dt="2024-03-31T14:37:58.765" v="807" actId="164"/>
          <ac:grpSpMkLst>
            <pc:docMk/>
            <pc:sldMk cId="2217544654" sldId="310"/>
            <ac:grpSpMk id="53" creationId="{971176E0-C630-39AC-0D33-4CEFC65F8419}"/>
          </ac:grpSpMkLst>
        </pc:grpChg>
        <pc:picChg chg="add mod">
          <ac:chgData name="Anupama M" userId="8d7765c7-3b7d-4694-91dd-cbb5d5d16731" providerId="ADAL" clId="{242DD88F-F4B9-7342-86FD-BC6730D0B0C2}" dt="2024-03-31T16:57:07.429" v="1611" actId="1076"/>
          <ac:picMkLst>
            <pc:docMk/>
            <pc:sldMk cId="2217544654" sldId="310"/>
            <ac:picMk id="3" creationId="{233F964A-6B23-2F71-E7F4-209875C3E2E5}"/>
          </ac:picMkLst>
        </pc:picChg>
        <pc:picChg chg="add mod modCrop">
          <ac:chgData name="Anupama M" userId="8d7765c7-3b7d-4694-91dd-cbb5d5d16731" providerId="ADAL" clId="{242DD88F-F4B9-7342-86FD-BC6730D0B0C2}" dt="2024-03-31T14:32:57.241" v="743" actId="1076"/>
          <ac:picMkLst>
            <pc:docMk/>
            <pc:sldMk cId="2217544654" sldId="310"/>
            <ac:picMk id="4" creationId="{1DEE6B8E-6E86-2C79-57EE-66E06C8D3135}"/>
          </ac:picMkLst>
        </pc:picChg>
        <pc:picChg chg="add mod">
          <ac:chgData name="Anupama M" userId="8d7765c7-3b7d-4694-91dd-cbb5d5d16731" providerId="ADAL" clId="{242DD88F-F4B9-7342-86FD-BC6730D0B0C2}" dt="2024-03-31T14:15:10.487" v="595" actId="1076"/>
          <ac:picMkLst>
            <pc:docMk/>
            <pc:sldMk cId="2217544654" sldId="310"/>
            <ac:picMk id="7" creationId="{8540ACF2-0EA4-3E5E-32F6-AEA6976F97EE}"/>
          </ac:picMkLst>
        </pc:picChg>
        <pc:picChg chg="add mod">
          <ac:chgData name="Anupama M" userId="8d7765c7-3b7d-4694-91dd-cbb5d5d16731" providerId="ADAL" clId="{242DD88F-F4B9-7342-86FD-BC6730D0B0C2}" dt="2024-03-31T14:15:00.105" v="593" actId="1076"/>
          <ac:picMkLst>
            <pc:docMk/>
            <pc:sldMk cId="2217544654" sldId="310"/>
            <ac:picMk id="8" creationId="{A1233093-B29E-7DD0-1215-5C168BD05637}"/>
          </ac:picMkLst>
        </pc:picChg>
        <pc:picChg chg="add mod">
          <ac:chgData name="Anupama M" userId="8d7765c7-3b7d-4694-91dd-cbb5d5d16731" providerId="ADAL" clId="{242DD88F-F4B9-7342-86FD-BC6730D0B0C2}" dt="2024-03-31T14:15:00.105" v="593" actId="1076"/>
          <ac:picMkLst>
            <pc:docMk/>
            <pc:sldMk cId="2217544654" sldId="310"/>
            <ac:picMk id="9" creationId="{D9558195-F7C1-F141-8032-E194D9C76793}"/>
          </ac:picMkLst>
        </pc:picChg>
        <pc:picChg chg="add mod">
          <ac:chgData name="Anupama M" userId="8d7765c7-3b7d-4694-91dd-cbb5d5d16731" providerId="ADAL" clId="{242DD88F-F4B9-7342-86FD-BC6730D0B0C2}" dt="2024-03-31T14:15:00.105" v="593" actId="1076"/>
          <ac:picMkLst>
            <pc:docMk/>
            <pc:sldMk cId="2217544654" sldId="310"/>
            <ac:picMk id="10" creationId="{233E8368-77F6-62AC-1451-3AE711EE141A}"/>
          </ac:picMkLst>
        </pc:picChg>
        <pc:picChg chg="add mod">
          <ac:chgData name="Anupama M" userId="8d7765c7-3b7d-4694-91dd-cbb5d5d16731" providerId="ADAL" clId="{242DD88F-F4B9-7342-86FD-BC6730D0B0C2}" dt="2024-03-31T14:15:00.105" v="593" actId="1076"/>
          <ac:picMkLst>
            <pc:docMk/>
            <pc:sldMk cId="2217544654" sldId="310"/>
            <ac:picMk id="11" creationId="{75B24308-8EC9-488E-398B-D27D90FF0F58}"/>
          </ac:picMkLst>
        </pc:picChg>
        <pc:picChg chg="add mod topLvl">
          <ac:chgData name="Anupama M" userId="8d7765c7-3b7d-4694-91dd-cbb5d5d16731" providerId="ADAL" clId="{242DD88F-F4B9-7342-86FD-BC6730D0B0C2}" dt="2024-03-31T14:37:57.006" v="806" actId="164"/>
          <ac:picMkLst>
            <pc:docMk/>
            <pc:sldMk cId="2217544654" sldId="310"/>
            <ac:picMk id="12" creationId="{FBF57AB2-A9F7-66FA-861D-B92E3A0470E6}"/>
          </ac:picMkLst>
        </pc:picChg>
        <pc:picChg chg="del mod topLvl">
          <ac:chgData name="Anupama M" userId="8d7765c7-3b7d-4694-91dd-cbb5d5d16731" providerId="ADAL" clId="{242DD88F-F4B9-7342-86FD-BC6730D0B0C2}" dt="2024-03-31T16:58:37.109" v="1666" actId="478"/>
          <ac:picMkLst>
            <pc:docMk/>
            <pc:sldMk cId="2217544654" sldId="310"/>
            <ac:picMk id="16" creationId="{5C3EB37A-F5A6-0502-C84C-3EA54C37210B}"/>
          </ac:picMkLst>
        </pc:picChg>
        <pc:picChg chg="add mod">
          <ac:chgData name="Anupama M" userId="8d7765c7-3b7d-4694-91dd-cbb5d5d16731" providerId="ADAL" clId="{242DD88F-F4B9-7342-86FD-BC6730D0B0C2}" dt="2024-03-31T16:59:16.695" v="1672" actId="1076"/>
          <ac:picMkLst>
            <pc:docMk/>
            <pc:sldMk cId="2217544654" sldId="310"/>
            <ac:picMk id="18" creationId="{CAC64ABD-91B3-9420-8716-9E357E5509AD}"/>
          </ac:picMkLst>
        </pc:picChg>
        <pc:picChg chg="add mod">
          <ac:chgData name="Anupama M" userId="8d7765c7-3b7d-4694-91dd-cbb5d5d16731" providerId="ADAL" clId="{242DD88F-F4B9-7342-86FD-BC6730D0B0C2}" dt="2024-03-31T14:15:00.105" v="593" actId="1076"/>
          <ac:picMkLst>
            <pc:docMk/>
            <pc:sldMk cId="2217544654" sldId="310"/>
            <ac:picMk id="24" creationId="{8B4378C9-830F-E8D1-42EC-B7EC7F4AF254}"/>
          </ac:picMkLst>
        </pc:picChg>
        <pc:picChg chg="mod">
          <ac:chgData name="Anupama M" userId="8d7765c7-3b7d-4694-91dd-cbb5d5d16731" providerId="ADAL" clId="{242DD88F-F4B9-7342-86FD-BC6730D0B0C2}" dt="2024-03-31T13:48:10.329" v="339" actId="1076"/>
          <ac:picMkLst>
            <pc:docMk/>
            <pc:sldMk cId="2217544654" sldId="310"/>
            <ac:picMk id="1028" creationId="{F940BF54-86BB-1AD4-C416-9E2FF45EA9F7}"/>
          </ac:picMkLst>
        </pc:picChg>
        <pc:cxnChg chg="add del mod">
          <ac:chgData name="Anupama M" userId="8d7765c7-3b7d-4694-91dd-cbb5d5d16731" providerId="ADAL" clId="{242DD88F-F4B9-7342-86FD-BC6730D0B0C2}" dt="2024-03-31T14:06:07.446" v="554" actId="478"/>
          <ac:cxnSpMkLst>
            <pc:docMk/>
            <pc:sldMk cId="2217544654" sldId="310"/>
            <ac:cxnSpMk id="14" creationId="{1B17B99D-8081-0140-FC61-C5FB1D44BB8E}"/>
          </ac:cxnSpMkLst>
        </pc:cxnChg>
        <pc:cxnChg chg="add del mod">
          <ac:chgData name="Anupama M" userId="8d7765c7-3b7d-4694-91dd-cbb5d5d16731" providerId="ADAL" clId="{242DD88F-F4B9-7342-86FD-BC6730D0B0C2}" dt="2024-03-31T14:06:07.446" v="554" actId="478"/>
          <ac:cxnSpMkLst>
            <pc:docMk/>
            <pc:sldMk cId="2217544654" sldId="310"/>
            <ac:cxnSpMk id="15" creationId="{06B7A854-C7A3-2262-00CE-F0E83E8F09B1}"/>
          </ac:cxnSpMkLst>
        </pc:cxnChg>
        <pc:cxnChg chg="add del mod">
          <ac:chgData name="Anupama M" userId="8d7765c7-3b7d-4694-91dd-cbb5d5d16731" providerId="ADAL" clId="{242DD88F-F4B9-7342-86FD-BC6730D0B0C2}" dt="2024-03-31T14:06:07.446" v="554" actId="478"/>
          <ac:cxnSpMkLst>
            <pc:docMk/>
            <pc:sldMk cId="2217544654" sldId="310"/>
            <ac:cxnSpMk id="18" creationId="{82372D39-EDC0-5181-F9F9-41AA4AA2FDB0}"/>
          </ac:cxnSpMkLst>
        </pc:cxnChg>
        <pc:cxnChg chg="add del mod">
          <ac:chgData name="Anupama M" userId="8d7765c7-3b7d-4694-91dd-cbb5d5d16731" providerId="ADAL" clId="{242DD88F-F4B9-7342-86FD-BC6730D0B0C2}" dt="2024-03-31T14:06:07.446" v="554" actId="478"/>
          <ac:cxnSpMkLst>
            <pc:docMk/>
            <pc:sldMk cId="2217544654" sldId="310"/>
            <ac:cxnSpMk id="21" creationId="{8124D454-90FD-D4E1-85EA-CE61AEC8631D}"/>
          </ac:cxnSpMkLst>
        </pc:cxnChg>
        <pc:cxnChg chg="add del mod">
          <ac:chgData name="Anupama M" userId="8d7765c7-3b7d-4694-91dd-cbb5d5d16731" providerId="ADAL" clId="{242DD88F-F4B9-7342-86FD-BC6730D0B0C2}" dt="2024-03-31T14:38:05.791" v="808" actId="478"/>
          <ac:cxnSpMkLst>
            <pc:docMk/>
            <pc:sldMk cId="2217544654" sldId="310"/>
            <ac:cxnSpMk id="32" creationId="{7755C570-A020-09C7-2343-AE14B4127B2C}"/>
          </ac:cxnSpMkLst>
        </pc:cxnChg>
        <pc:cxnChg chg="add del mod">
          <ac:chgData name="Anupama M" userId="8d7765c7-3b7d-4694-91dd-cbb5d5d16731" providerId="ADAL" clId="{242DD88F-F4B9-7342-86FD-BC6730D0B0C2}" dt="2024-03-31T14:38:05.791" v="808" actId="478"/>
          <ac:cxnSpMkLst>
            <pc:docMk/>
            <pc:sldMk cId="2217544654" sldId="310"/>
            <ac:cxnSpMk id="33" creationId="{82556372-81DB-F936-D55E-6F933ACDC01E}"/>
          </ac:cxnSpMkLst>
        </pc:cxnChg>
        <pc:cxnChg chg="add del mod">
          <ac:chgData name="Anupama M" userId="8d7765c7-3b7d-4694-91dd-cbb5d5d16731" providerId="ADAL" clId="{242DD88F-F4B9-7342-86FD-BC6730D0B0C2}" dt="2024-03-31T14:38:05.791" v="808" actId="478"/>
          <ac:cxnSpMkLst>
            <pc:docMk/>
            <pc:sldMk cId="2217544654" sldId="310"/>
            <ac:cxnSpMk id="36" creationId="{AC693125-463D-D81B-76E5-B4E0C4A2E9C8}"/>
          </ac:cxnSpMkLst>
        </pc:cxnChg>
        <pc:cxnChg chg="add del mod">
          <ac:chgData name="Anupama M" userId="8d7765c7-3b7d-4694-91dd-cbb5d5d16731" providerId="ADAL" clId="{242DD88F-F4B9-7342-86FD-BC6730D0B0C2}" dt="2024-03-31T14:38:05.791" v="808" actId="478"/>
          <ac:cxnSpMkLst>
            <pc:docMk/>
            <pc:sldMk cId="2217544654" sldId="310"/>
            <ac:cxnSpMk id="39" creationId="{B3651348-44DE-67A8-83F3-9BDA5E7A7F26}"/>
          </ac:cxnSpMkLst>
        </pc:cxnChg>
        <pc:cxnChg chg="add del mod">
          <ac:chgData name="Anupama M" userId="8d7765c7-3b7d-4694-91dd-cbb5d5d16731" providerId="ADAL" clId="{242DD88F-F4B9-7342-86FD-BC6730D0B0C2}" dt="2024-03-31T14:38:05.791" v="808" actId="478"/>
          <ac:cxnSpMkLst>
            <pc:docMk/>
            <pc:sldMk cId="2217544654" sldId="310"/>
            <ac:cxnSpMk id="42" creationId="{5C9CF075-A36B-74F0-7434-E09458C28EFB}"/>
          </ac:cxnSpMkLst>
        </pc:cxnChg>
        <pc:cxnChg chg="add del mod">
          <ac:chgData name="Anupama M" userId="8d7765c7-3b7d-4694-91dd-cbb5d5d16731" providerId="ADAL" clId="{242DD88F-F4B9-7342-86FD-BC6730D0B0C2}" dt="2024-03-31T14:38:05.791" v="808" actId="478"/>
          <ac:cxnSpMkLst>
            <pc:docMk/>
            <pc:sldMk cId="2217544654" sldId="310"/>
            <ac:cxnSpMk id="45" creationId="{D133DABC-7463-011E-DCA7-075FABD13EA8}"/>
          </ac:cxnSpMkLst>
        </pc:cxnChg>
      </pc:sldChg>
      <pc:sldChg chg="addSp delSp modSp add mod modAnim modNotesTx">
        <pc:chgData name="Anupama M" userId="8d7765c7-3b7d-4694-91dd-cbb5d5d16731" providerId="ADAL" clId="{242DD88F-F4B9-7342-86FD-BC6730D0B0C2}" dt="2024-04-01T04:45:27.459" v="1783" actId="171"/>
        <pc:sldMkLst>
          <pc:docMk/>
          <pc:sldMk cId="888612771" sldId="311"/>
        </pc:sldMkLst>
        <pc:spChg chg="mod">
          <ac:chgData name="Anupama M" userId="8d7765c7-3b7d-4694-91dd-cbb5d5d16731" providerId="ADAL" clId="{242DD88F-F4B9-7342-86FD-BC6730D0B0C2}" dt="2024-03-31T15:25:47.018" v="1129" actId="20577"/>
          <ac:spMkLst>
            <pc:docMk/>
            <pc:sldMk cId="888612771" sldId="311"/>
            <ac:spMk id="2" creationId="{FE294DFF-FEC0-0C48-A972-9E4ED3BA9D6E}"/>
          </ac:spMkLst>
        </pc:spChg>
        <pc:spChg chg="add mod">
          <ac:chgData name="Anupama M" userId="8d7765c7-3b7d-4694-91dd-cbb5d5d16731" providerId="ADAL" clId="{242DD88F-F4B9-7342-86FD-BC6730D0B0C2}" dt="2024-04-01T04:45:27.459" v="1783" actId="171"/>
          <ac:spMkLst>
            <pc:docMk/>
            <pc:sldMk cId="888612771" sldId="311"/>
            <ac:spMk id="25" creationId="{21376727-1D33-B225-5FF3-9F2916E7C9F4}"/>
          </ac:spMkLst>
        </pc:spChg>
        <pc:spChg chg="add mod">
          <ac:chgData name="Anupama M" userId="8d7765c7-3b7d-4694-91dd-cbb5d5d16731" providerId="ADAL" clId="{242DD88F-F4B9-7342-86FD-BC6730D0B0C2}" dt="2024-04-01T04:45:27.459" v="1783" actId="171"/>
          <ac:spMkLst>
            <pc:docMk/>
            <pc:sldMk cId="888612771" sldId="311"/>
            <ac:spMk id="26" creationId="{64E969B4-8EC9-2D34-ECDA-320072D891F7}"/>
          </ac:spMkLst>
        </pc:spChg>
        <pc:spChg chg="add mod">
          <ac:chgData name="Anupama M" userId="8d7765c7-3b7d-4694-91dd-cbb5d5d16731" providerId="ADAL" clId="{242DD88F-F4B9-7342-86FD-BC6730D0B0C2}" dt="2024-04-01T04:45:27.459" v="1783" actId="171"/>
          <ac:spMkLst>
            <pc:docMk/>
            <pc:sldMk cId="888612771" sldId="311"/>
            <ac:spMk id="27" creationId="{CF4ADC05-1D6C-206B-9204-DA9ABFC429DE}"/>
          </ac:spMkLst>
        </pc:spChg>
        <pc:spChg chg="add mod">
          <ac:chgData name="Anupama M" userId="8d7765c7-3b7d-4694-91dd-cbb5d5d16731" providerId="ADAL" clId="{242DD88F-F4B9-7342-86FD-BC6730D0B0C2}" dt="2024-04-01T04:45:27.459" v="1783" actId="171"/>
          <ac:spMkLst>
            <pc:docMk/>
            <pc:sldMk cId="888612771" sldId="311"/>
            <ac:spMk id="34" creationId="{7C3C2233-0BB5-676F-5751-4B5DF755E7E2}"/>
          </ac:spMkLst>
        </pc:spChg>
        <pc:spChg chg="add mod">
          <ac:chgData name="Anupama M" userId="8d7765c7-3b7d-4694-91dd-cbb5d5d16731" providerId="ADAL" clId="{242DD88F-F4B9-7342-86FD-BC6730D0B0C2}" dt="2024-04-01T04:45:27.459" v="1783" actId="171"/>
          <ac:spMkLst>
            <pc:docMk/>
            <pc:sldMk cId="888612771" sldId="311"/>
            <ac:spMk id="35" creationId="{0B3BF219-5314-A6D9-A765-90EDF71B752B}"/>
          </ac:spMkLst>
        </pc:spChg>
        <pc:spChg chg="add del">
          <ac:chgData name="Anupama M" userId="8d7765c7-3b7d-4694-91dd-cbb5d5d16731" providerId="ADAL" clId="{242DD88F-F4B9-7342-86FD-BC6730D0B0C2}" dt="2024-03-31T15:44:36.045" v="1321" actId="22"/>
          <ac:spMkLst>
            <pc:docMk/>
            <pc:sldMk cId="888612771" sldId="311"/>
            <ac:spMk id="37" creationId="{6FBF9871-E742-7365-C02B-DC55DB4068DA}"/>
          </ac:spMkLst>
        </pc:spChg>
        <pc:spChg chg="add mod">
          <ac:chgData name="Anupama M" userId="8d7765c7-3b7d-4694-91dd-cbb5d5d16731" providerId="ADAL" clId="{242DD88F-F4B9-7342-86FD-BC6730D0B0C2}" dt="2024-04-01T04:45:27.459" v="1783" actId="171"/>
          <ac:spMkLst>
            <pc:docMk/>
            <pc:sldMk cId="888612771" sldId="311"/>
            <ac:spMk id="41" creationId="{9CD560BC-62F7-D870-0A2F-13984AB51F57}"/>
          </ac:spMkLst>
        </pc:spChg>
        <pc:spChg chg="add mod">
          <ac:chgData name="Anupama M" userId="8d7765c7-3b7d-4694-91dd-cbb5d5d16731" providerId="ADAL" clId="{242DD88F-F4B9-7342-86FD-BC6730D0B0C2}" dt="2024-04-01T04:45:27.459" v="1783" actId="171"/>
          <ac:spMkLst>
            <pc:docMk/>
            <pc:sldMk cId="888612771" sldId="311"/>
            <ac:spMk id="42" creationId="{AFBFB23E-7AEE-A14E-F63E-2BFF6E49F546}"/>
          </ac:spMkLst>
        </pc:spChg>
        <pc:spChg chg="add mod">
          <ac:chgData name="Anupama M" userId="8d7765c7-3b7d-4694-91dd-cbb5d5d16731" providerId="ADAL" clId="{242DD88F-F4B9-7342-86FD-BC6730D0B0C2}" dt="2024-04-01T04:45:27.459" v="1783" actId="171"/>
          <ac:spMkLst>
            <pc:docMk/>
            <pc:sldMk cId="888612771" sldId="311"/>
            <ac:spMk id="44" creationId="{E5BB76A5-E628-6574-E806-7F5887AA0C30}"/>
          </ac:spMkLst>
        </pc:spChg>
        <pc:picChg chg="add del mod">
          <ac:chgData name="Anupama M" userId="8d7765c7-3b7d-4694-91dd-cbb5d5d16731" providerId="ADAL" clId="{242DD88F-F4B9-7342-86FD-BC6730D0B0C2}" dt="2024-03-31T15:25:34.182" v="1121" actId="478"/>
          <ac:picMkLst>
            <pc:docMk/>
            <pc:sldMk cId="888612771" sldId="311"/>
            <ac:picMk id="3" creationId="{12CAA111-975C-7D2B-A30E-BA5B59026ECC}"/>
          </ac:picMkLst>
        </pc:picChg>
        <pc:picChg chg="del">
          <ac:chgData name="Anupama M" userId="8d7765c7-3b7d-4694-91dd-cbb5d5d16731" providerId="ADAL" clId="{242DD88F-F4B9-7342-86FD-BC6730D0B0C2}" dt="2024-03-31T15:12:23.396" v="1039" actId="478"/>
          <ac:picMkLst>
            <pc:docMk/>
            <pc:sldMk cId="888612771" sldId="311"/>
            <ac:picMk id="4" creationId="{ECDDB50C-C582-69BE-0D81-A1A20B67C087}"/>
          </ac:picMkLst>
        </pc:picChg>
        <pc:picChg chg="mod">
          <ac:chgData name="Anupama M" userId="8d7765c7-3b7d-4694-91dd-cbb5d5d16731" providerId="ADAL" clId="{242DD88F-F4B9-7342-86FD-BC6730D0B0C2}" dt="2024-03-31T15:29:33.552" v="1177" actId="1076"/>
          <ac:picMkLst>
            <pc:docMk/>
            <pc:sldMk cId="888612771" sldId="311"/>
            <ac:picMk id="7" creationId="{E14B38D6-0E4F-3953-1E16-320FDB18605B}"/>
          </ac:picMkLst>
        </pc:picChg>
        <pc:picChg chg="add del mod">
          <ac:chgData name="Anupama M" userId="8d7765c7-3b7d-4694-91dd-cbb5d5d16731" providerId="ADAL" clId="{242DD88F-F4B9-7342-86FD-BC6730D0B0C2}" dt="2024-03-31T15:29:39.053" v="1178" actId="478"/>
          <ac:picMkLst>
            <pc:docMk/>
            <pc:sldMk cId="888612771" sldId="311"/>
            <ac:picMk id="8" creationId="{F06364A7-FF28-F96D-B73E-38686643B2B9}"/>
          </ac:picMkLst>
        </pc:picChg>
        <pc:picChg chg="add del mod">
          <ac:chgData name="Anupama M" userId="8d7765c7-3b7d-4694-91dd-cbb5d5d16731" providerId="ADAL" clId="{242DD88F-F4B9-7342-86FD-BC6730D0B0C2}" dt="2024-03-31T15:19:13.721" v="1075" actId="478"/>
          <ac:picMkLst>
            <pc:docMk/>
            <pc:sldMk cId="888612771" sldId="311"/>
            <ac:picMk id="9" creationId="{BAA03880-7928-6FEE-1D4F-2AEE230332E2}"/>
          </ac:picMkLst>
        </pc:picChg>
        <pc:picChg chg="add del mod">
          <ac:chgData name="Anupama M" userId="8d7765c7-3b7d-4694-91dd-cbb5d5d16731" providerId="ADAL" clId="{242DD88F-F4B9-7342-86FD-BC6730D0B0C2}" dt="2024-03-31T15:19:37.321" v="1079" actId="478"/>
          <ac:picMkLst>
            <pc:docMk/>
            <pc:sldMk cId="888612771" sldId="311"/>
            <ac:picMk id="10" creationId="{8E483870-56CB-0268-F01B-F29AFCD8374E}"/>
          </ac:picMkLst>
        </pc:picChg>
        <pc:picChg chg="add mod">
          <ac:chgData name="Anupama M" userId="8d7765c7-3b7d-4694-91dd-cbb5d5d16731" providerId="ADAL" clId="{242DD88F-F4B9-7342-86FD-BC6730D0B0C2}" dt="2024-04-01T04:45:27.459" v="1783" actId="171"/>
          <ac:picMkLst>
            <pc:docMk/>
            <pc:sldMk cId="888612771" sldId="311"/>
            <ac:picMk id="11" creationId="{76B8ECC8-77B8-8C98-FA0E-BA944E487421}"/>
          </ac:picMkLst>
        </pc:picChg>
        <pc:picChg chg="add mod">
          <ac:chgData name="Anupama M" userId="8d7765c7-3b7d-4694-91dd-cbb5d5d16731" providerId="ADAL" clId="{242DD88F-F4B9-7342-86FD-BC6730D0B0C2}" dt="2024-04-01T04:45:27.459" v="1783" actId="171"/>
          <ac:picMkLst>
            <pc:docMk/>
            <pc:sldMk cId="888612771" sldId="311"/>
            <ac:picMk id="12" creationId="{11187A66-2ACA-6B6E-547C-76A5D20AD7E1}"/>
          </ac:picMkLst>
        </pc:picChg>
        <pc:picChg chg="add del">
          <ac:chgData name="Anupama M" userId="8d7765c7-3b7d-4694-91dd-cbb5d5d16731" providerId="ADAL" clId="{242DD88F-F4B9-7342-86FD-BC6730D0B0C2}" dt="2024-03-31T15:23:23.779" v="1100"/>
          <ac:picMkLst>
            <pc:docMk/>
            <pc:sldMk cId="888612771" sldId="311"/>
            <ac:picMk id="13" creationId="{C23900F5-39EC-ECA2-240C-2D7B44D5C1B0}"/>
          </ac:picMkLst>
        </pc:picChg>
        <pc:picChg chg="add del mod">
          <ac:chgData name="Anupama M" userId="8d7765c7-3b7d-4694-91dd-cbb5d5d16731" providerId="ADAL" clId="{242DD88F-F4B9-7342-86FD-BC6730D0B0C2}" dt="2024-03-31T15:23:44.177" v="1106" actId="478"/>
          <ac:picMkLst>
            <pc:docMk/>
            <pc:sldMk cId="888612771" sldId="311"/>
            <ac:picMk id="14" creationId="{BB6FF7AE-CDC2-4477-97B2-4116100028C8}"/>
          </ac:picMkLst>
        </pc:picChg>
        <pc:picChg chg="add mod">
          <ac:chgData name="Anupama M" userId="8d7765c7-3b7d-4694-91dd-cbb5d5d16731" providerId="ADAL" clId="{242DD88F-F4B9-7342-86FD-BC6730D0B0C2}" dt="2024-04-01T04:45:05.909" v="1782" actId="167"/>
          <ac:picMkLst>
            <pc:docMk/>
            <pc:sldMk cId="888612771" sldId="311"/>
            <ac:picMk id="28" creationId="{BB8D6316-9383-355F-686E-13A14FA69B16}"/>
          </ac:picMkLst>
        </pc:picChg>
        <pc:picChg chg="add del mod">
          <ac:chgData name="Anupama M" userId="8d7765c7-3b7d-4694-91dd-cbb5d5d16731" providerId="ADAL" clId="{242DD88F-F4B9-7342-86FD-BC6730D0B0C2}" dt="2024-03-31T15:39:22.953" v="1202"/>
          <ac:picMkLst>
            <pc:docMk/>
            <pc:sldMk cId="888612771" sldId="311"/>
            <ac:picMk id="29" creationId="{49743208-C6A5-28BD-5BE5-C7FFA4C90612}"/>
          </ac:picMkLst>
        </pc:picChg>
        <pc:picChg chg="add del mod">
          <ac:chgData name="Anupama M" userId="8d7765c7-3b7d-4694-91dd-cbb5d5d16731" providerId="ADAL" clId="{242DD88F-F4B9-7342-86FD-BC6730D0B0C2}" dt="2024-03-31T15:39:28.072" v="1204"/>
          <ac:picMkLst>
            <pc:docMk/>
            <pc:sldMk cId="888612771" sldId="311"/>
            <ac:picMk id="30" creationId="{8D499C2F-73CA-856F-3B6E-7885DDDFE083}"/>
          </ac:picMkLst>
        </pc:picChg>
        <pc:picChg chg="add mod">
          <ac:chgData name="Anupama M" userId="8d7765c7-3b7d-4694-91dd-cbb5d5d16731" providerId="ADAL" clId="{242DD88F-F4B9-7342-86FD-BC6730D0B0C2}" dt="2024-04-01T04:45:27.459" v="1783" actId="171"/>
          <ac:picMkLst>
            <pc:docMk/>
            <pc:sldMk cId="888612771" sldId="311"/>
            <ac:picMk id="32" creationId="{88EF5606-8F21-799F-D9DD-891035751588}"/>
          </ac:picMkLst>
        </pc:picChg>
        <pc:picChg chg="add mod">
          <ac:chgData name="Anupama M" userId="8d7765c7-3b7d-4694-91dd-cbb5d5d16731" providerId="ADAL" clId="{242DD88F-F4B9-7342-86FD-BC6730D0B0C2}" dt="2024-04-01T04:45:27.459" v="1783" actId="171"/>
          <ac:picMkLst>
            <pc:docMk/>
            <pc:sldMk cId="888612771" sldId="311"/>
            <ac:picMk id="33" creationId="{ADDDED48-F084-E49E-72DD-825F8EB275C3}"/>
          </ac:picMkLst>
        </pc:picChg>
        <pc:picChg chg="add mod">
          <ac:chgData name="Anupama M" userId="8d7765c7-3b7d-4694-91dd-cbb5d5d16731" providerId="ADAL" clId="{242DD88F-F4B9-7342-86FD-BC6730D0B0C2}" dt="2024-04-01T04:45:27.459" v="1783" actId="171"/>
          <ac:picMkLst>
            <pc:docMk/>
            <pc:sldMk cId="888612771" sldId="311"/>
            <ac:picMk id="38" creationId="{AAD0AB7C-0386-0E9B-A7F1-E76F5CFBD3EE}"/>
          </ac:picMkLst>
        </pc:picChg>
        <pc:picChg chg="add del">
          <ac:chgData name="Anupama M" userId="8d7765c7-3b7d-4694-91dd-cbb5d5d16731" providerId="ADAL" clId="{242DD88F-F4B9-7342-86FD-BC6730D0B0C2}" dt="2024-03-31T15:45:16.023" v="1326"/>
          <ac:picMkLst>
            <pc:docMk/>
            <pc:sldMk cId="888612771" sldId="311"/>
            <ac:picMk id="39" creationId="{6E40D93B-452D-482C-D0DA-E2B2E2E7F0C8}"/>
          </ac:picMkLst>
        </pc:picChg>
        <pc:picChg chg="add mod">
          <ac:chgData name="Anupama M" userId="8d7765c7-3b7d-4694-91dd-cbb5d5d16731" providerId="ADAL" clId="{242DD88F-F4B9-7342-86FD-BC6730D0B0C2}" dt="2024-04-01T04:45:27.459" v="1783" actId="171"/>
          <ac:picMkLst>
            <pc:docMk/>
            <pc:sldMk cId="888612771" sldId="311"/>
            <ac:picMk id="40" creationId="{A4F379C4-878F-E90C-DCDA-EECFC48572E5}"/>
          </ac:picMkLst>
        </pc:picChg>
        <pc:picChg chg="add mod">
          <ac:chgData name="Anupama M" userId="8d7765c7-3b7d-4694-91dd-cbb5d5d16731" providerId="ADAL" clId="{242DD88F-F4B9-7342-86FD-BC6730D0B0C2}" dt="2024-04-01T04:45:27.459" v="1783" actId="171"/>
          <ac:picMkLst>
            <pc:docMk/>
            <pc:sldMk cId="888612771" sldId="311"/>
            <ac:picMk id="43" creationId="{EB729A81-0817-3842-9A67-C1CB80FD4AED}"/>
          </ac:picMkLst>
        </pc:picChg>
        <pc:picChg chg="add mod">
          <ac:chgData name="Anupama M" userId="8d7765c7-3b7d-4694-91dd-cbb5d5d16731" providerId="ADAL" clId="{242DD88F-F4B9-7342-86FD-BC6730D0B0C2}" dt="2024-04-01T04:45:00.659" v="1781" actId="167"/>
          <ac:picMkLst>
            <pc:docMk/>
            <pc:sldMk cId="888612771" sldId="311"/>
            <ac:picMk id="45" creationId="{3610F996-1D6B-C350-A67C-BF8DC44CF489}"/>
          </ac:picMkLst>
        </pc:picChg>
        <pc:cxnChg chg="add mod">
          <ac:chgData name="Anupama M" userId="8d7765c7-3b7d-4694-91dd-cbb5d5d16731" providerId="ADAL" clId="{242DD88F-F4B9-7342-86FD-BC6730D0B0C2}" dt="2024-04-01T04:45:27.459" v="1783" actId="171"/>
          <ac:cxnSpMkLst>
            <pc:docMk/>
            <pc:sldMk cId="888612771" sldId="311"/>
            <ac:cxnSpMk id="16" creationId="{166B4CA5-C1E1-76C1-163A-9F35C92FC6B9}"/>
          </ac:cxnSpMkLst>
        </pc:cxnChg>
        <pc:cxnChg chg="add mod">
          <ac:chgData name="Anupama M" userId="8d7765c7-3b7d-4694-91dd-cbb5d5d16731" providerId="ADAL" clId="{242DD88F-F4B9-7342-86FD-BC6730D0B0C2}" dt="2024-04-01T04:45:27.459" v="1783" actId="171"/>
          <ac:cxnSpMkLst>
            <pc:docMk/>
            <pc:sldMk cId="888612771" sldId="311"/>
            <ac:cxnSpMk id="18" creationId="{1798A00D-9BD3-5ADE-B7AA-E377B049FF6E}"/>
          </ac:cxnSpMkLst>
        </pc:cxnChg>
        <pc:cxnChg chg="add mod">
          <ac:chgData name="Anupama M" userId="8d7765c7-3b7d-4694-91dd-cbb5d5d16731" providerId="ADAL" clId="{242DD88F-F4B9-7342-86FD-BC6730D0B0C2}" dt="2024-04-01T04:45:27.459" v="1783" actId="171"/>
          <ac:cxnSpMkLst>
            <pc:docMk/>
            <pc:sldMk cId="888612771" sldId="311"/>
            <ac:cxnSpMk id="19" creationId="{F4D38C42-8D99-E56C-2336-E168648ADB66}"/>
          </ac:cxnSpMkLst>
        </pc:cxnChg>
      </pc:sldChg>
      <pc:sldChg chg="delSp mod">
        <pc:chgData name="Anupama M" userId="8d7765c7-3b7d-4694-91dd-cbb5d5d16731" providerId="ADAL" clId="{242DD88F-F4B9-7342-86FD-BC6730D0B0C2}" dt="2024-04-19T16:25:22.420" v="2286" actId="478"/>
        <pc:sldMkLst>
          <pc:docMk/>
          <pc:sldMk cId="897822078" sldId="315"/>
        </pc:sldMkLst>
        <pc:spChg chg="del">
          <ac:chgData name="Anupama M" userId="8d7765c7-3b7d-4694-91dd-cbb5d5d16731" providerId="ADAL" clId="{242DD88F-F4B9-7342-86FD-BC6730D0B0C2}" dt="2024-04-19T16:25:22.420" v="2286" actId="478"/>
          <ac:spMkLst>
            <pc:docMk/>
            <pc:sldMk cId="897822078" sldId="315"/>
            <ac:spMk id="10" creationId="{0E30FBE4-D962-9698-87F2-B2B9BDDE7759}"/>
          </ac:spMkLst>
        </pc:spChg>
      </pc:sldChg>
      <pc:sldChg chg="modSp">
        <pc:chgData name="Anupama M" userId="8d7765c7-3b7d-4694-91dd-cbb5d5d16731" providerId="ADAL" clId="{242DD88F-F4B9-7342-86FD-BC6730D0B0C2}" dt="2024-04-19T18:21:25.393" v="2513"/>
        <pc:sldMkLst>
          <pc:docMk/>
          <pc:sldMk cId="1112942257" sldId="320"/>
        </pc:sldMkLst>
        <pc:picChg chg="mod">
          <ac:chgData name="Anupama M" userId="8d7765c7-3b7d-4694-91dd-cbb5d5d16731" providerId="ADAL" clId="{242DD88F-F4B9-7342-86FD-BC6730D0B0C2}" dt="2024-04-19T18:21:25.393" v="2513"/>
          <ac:picMkLst>
            <pc:docMk/>
            <pc:sldMk cId="1112942257" sldId="320"/>
            <ac:picMk id="10" creationId="{08E43B24-6824-96F4-6DB6-DCF15F348F08}"/>
          </ac:picMkLst>
        </pc:picChg>
        <pc:picChg chg="mod">
          <ac:chgData name="Anupama M" userId="8d7765c7-3b7d-4694-91dd-cbb5d5d16731" providerId="ADAL" clId="{242DD88F-F4B9-7342-86FD-BC6730D0B0C2}" dt="2024-04-01T04:52:15.525" v="1821"/>
          <ac:picMkLst>
            <pc:docMk/>
            <pc:sldMk cId="1112942257" sldId="320"/>
            <ac:picMk id="13" creationId="{4A050539-E412-7462-5448-C8C2ED5F8D87}"/>
          </ac:picMkLst>
        </pc:picChg>
      </pc:sldChg>
      <pc:sldChg chg="addSp modSp">
        <pc:chgData name="Anupama M" userId="8d7765c7-3b7d-4694-91dd-cbb5d5d16731" providerId="ADAL" clId="{242DD88F-F4B9-7342-86FD-BC6730D0B0C2}" dt="2024-04-19T16:20:18.540" v="2248"/>
        <pc:sldMkLst>
          <pc:docMk/>
          <pc:sldMk cId="4062299892" sldId="323"/>
        </pc:sldMkLst>
        <pc:spChg chg="add mod">
          <ac:chgData name="Anupama M" userId="8d7765c7-3b7d-4694-91dd-cbb5d5d16731" providerId="ADAL" clId="{242DD88F-F4B9-7342-86FD-BC6730D0B0C2}" dt="2024-04-19T16:20:18.540" v="2248"/>
          <ac:spMkLst>
            <pc:docMk/>
            <pc:sldMk cId="4062299892" sldId="323"/>
            <ac:spMk id="64" creationId="{3208E416-6D1A-86B6-B635-53E1397D0A34}"/>
          </ac:spMkLst>
        </pc:spChg>
      </pc:sldChg>
      <pc:sldChg chg="addSp delSp modSp add mod">
        <pc:chgData name="Anupama M" userId="8d7765c7-3b7d-4694-91dd-cbb5d5d16731" providerId="ADAL" clId="{242DD88F-F4B9-7342-86FD-BC6730D0B0C2}" dt="2024-04-01T16:23:19.840" v="1834" actId="478"/>
        <pc:sldMkLst>
          <pc:docMk/>
          <pc:sldMk cId="3099135136" sldId="327"/>
        </pc:sldMkLst>
        <pc:spChg chg="add del mod">
          <ac:chgData name="Anupama M" userId="8d7765c7-3b7d-4694-91dd-cbb5d5d16731" providerId="ADAL" clId="{242DD88F-F4B9-7342-86FD-BC6730D0B0C2}" dt="2024-04-01T16:23:13.071" v="1831" actId="478"/>
          <ac:spMkLst>
            <pc:docMk/>
            <pc:sldMk cId="3099135136" sldId="327"/>
            <ac:spMk id="3" creationId="{E051E0E4-6005-13B9-8A6A-115F8A433292}"/>
          </ac:spMkLst>
        </pc:spChg>
        <pc:spChg chg="add del">
          <ac:chgData name="Anupama M" userId="8d7765c7-3b7d-4694-91dd-cbb5d5d16731" providerId="ADAL" clId="{242DD88F-F4B9-7342-86FD-BC6730D0B0C2}" dt="2024-04-01T16:23:15.771" v="1832" actId="478"/>
          <ac:spMkLst>
            <pc:docMk/>
            <pc:sldMk cId="3099135136" sldId="327"/>
            <ac:spMk id="8" creationId="{B5A77095-07C5-3AC0-05B4-1CCB40B1890B}"/>
          </ac:spMkLst>
        </pc:spChg>
        <pc:spChg chg="add del mod">
          <ac:chgData name="Anupama M" userId="8d7765c7-3b7d-4694-91dd-cbb5d5d16731" providerId="ADAL" clId="{242DD88F-F4B9-7342-86FD-BC6730D0B0C2}" dt="2024-04-01T16:23:01.672" v="1829" actId="21"/>
          <ac:spMkLst>
            <pc:docMk/>
            <pc:sldMk cId="3099135136" sldId="327"/>
            <ac:spMk id="9" creationId="{253990CA-A9C2-844E-2308-50B744186635}"/>
          </ac:spMkLst>
        </pc:spChg>
        <pc:spChg chg="add del mod">
          <ac:chgData name="Anupama M" userId="8d7765c7-3b7d-4694-91dd-cbb5d5d16731" providerId="ADAL" clId="{242DD88F-F4B9-7342-86FD-BC6730D0B0C2}" dt="2024-04-01T16:23:19.840" v="1834" actId="478"/>
          <ac:spMkLst>
            <pc:docMk/>
            <pc:sldMk cId="3099135136" sldId="327"/>
            <ac:spMk id="14" creationId="{EE56DE34-BE55-BF3A-462B-6B39FE680301}"/>
          </ac:spMkLst>
        </pc:spChg>
        <pc:spChg chg="add mod">
          <ac:chgData name="Anupama M" userId="8d7765c7-3b7d-4694-91dd-cbb5d5d16731" providerId="ADAL" clId="{242DD88F-F4B9-7342-86FD-BC6730D0B0C2}" dt="2024-04-01T16:23:16.368" v="1833"/>
          <ac:spMkLst>
            <pc:docMk/>
            <pc:sldMk cId="3099135136" sldId="327"/>
            <ac:spMk id="15" creationId="{637822DF-DEA4-6EA0-9E09-1643D46A4DF4}"/>
          </ac:spMkLst>
        </pc:spChg>
        <pc:picChg chg="add mod">
          <ac:chgData name="Anupama M" userId="8d7765c7-3b7d-4694-91dd-cbb5d5d16731" providerId="ADAL" clId="{242DD88F-F4B9-7342-86FD-BC6730D0B0C2}" dt="2024-04-01T04:37:49.952" v="1748"/>
          <ac:picMkLst>
            <pc:docMk/>
            <pc:sldMk cId="3099135136" sldId="327"/>
            <ac:picMk id="2" creationId="{D608C213-8358-0BDD-31DA-B00AE4EFE835}"/>
          </ac:picMkLst>
        </pc:picChg>
        <pc:picChg chg="del">
          <ac:chgData name="Anupama M" userId="8d7765c7-3b7d-4694-91dd-cbb5d5d16731" providerId="ADAL" clId="{242DD88F-F4B9-7342-86FD-BC6730D0B0C2}" dt="2024-04-01T04:37:44.778" v="1747" actId="478"/>
          <ac:picMkLst>
            <pc:docMk/>
            <pc:sldMk cId="3099135136" sldId="327"/>
            <ac:picMk id="7" creationId="{E14B38D6-0E4F-3953-1E16-320FDB18605B}"/>
          </ac:picMkLst>
        </pc:picChg>
      </pc:sldChg>
      <pc:sldChg chg="add modNotesTx">
        <pc:chgData name="Anupama M" userId="8d7765c7-3b7d-4694-91dd-cbb5d5d16731" providerId="ADAL" clId="{242DD88F-F4B9-7342-86FD-BC6730D0B0C2}" dt="2024-04-01T15:39:52.519" v="1825" actId="20577"/>
        <pc:sldMkLst>
          <pc:docMk/>
          <pc:sldMk cId="3862761993" sldId="328"/>
        </pc:sldMkLst>
      </pc:sldChg>
      <pc:sldChg chg="addSp delSp modSp add mod">
        <pc:chgData name="Anupama M" userId="8d7765c7-3b7d-4694-91dd-cbb5d5d16731" providerId="ADAL" clId="{242DD88F-F4B9-7342-86FD-BC6730D0B0C2}" dt="2024-04-19T18:14:22.974" v="2512" actId="20577"/>
        <pc:sldMkLst>
          <pc:docMk/>
          <pc:sldMk cId="3567110653" sldId="1933"/>
        </pc:sldMkLst>
        <pc:spChg chg="del">
          <ac:chgData name="Anupama M" userId="8d7765c7-3b7d-4694-91dd-cbb5d5d16731" providerId="ADAL" clId="{242DD88F-F4B9-7342-86FD-BC6730D0B0C2}" dt="2024-04-19T00:05:14.041" v="1867" actId="478"/>
          <ac:spMkLst>
            <pc:docMk/>
            <pc:sldMk cId="3567110653" sldId="1933"/>
            <ac:spMk id="3" creationId="{03700434-6B41-FB22-2B24-E53F6DDDB784}"/>
          </ac:spMkLst>
        </pc:spChg>
        <pc:spChg chg="add mod">
          <ac:chgData name="Anupama M" userId="8d7765c7-3b7d-4694-91dd-cbb5d5d16731" providerId="ADAL" clId="{242DD88F-F4B9-7342-86FD-BC6730D0B0C2}" dt="2024-04-19T18:14:22.974" v="2512" actId="20577"/>
          <ac:spMkLst>
            <pc:docMk/>
            <pc:sldMk cId="3567110653" sldId="1933"/>
            <ac:spMk id="4" creationId="{37670514-4449-D666-8594-AAF1C8A888D2}"/>
          </ac:spMkLst>
        </pc:spChg>
        <pc:spChg chg="del">
          <ac:chgData name="Anupama M" userId="8d7765c7-3b7d-4694-91dd-cbb5d5d16731" providerId="ADAL" clId="{242DD88F-F4B9-7342-86FD-BC6730D0B0C2}" dt="2024-04-19T00:05:23.227" v="1869" actId="478"/>
          <ac:spMkLst>
            <pc:docMk/>
            <pc:sldMk cId="3567110653" sldId="1933"/>
            <ac:spMk id="7" creationId="{BC7B00EB-E245-DDB8-F199-20F4A74A7B07}"/>
          </ac:spMkLst>
        </pc:spChg>
        <pc:spChg chg="del">
          <ac:chgData name="Anupama M" userId="8d7765c7-3b7d-4694-91dd-cbb5d5d16731" providerId="ADAL" clId="{242DD88F-F4B9-7342-86FD-BC6730D0B0C2}" dt="2024-04-19T00:05:28.398" v="1870" actId="478"/>
          <ac:spMkLst>
            <pc:docMk/>
            <pc:sldMk cId="3567110653" sldId="1933"/>
            <ac:spMk id="8" creationId="{A63B6152-1B40-A124-B78F-61EB778507F4}"/>
          </ac:spMkLst>
        </pc:spChg>
        <pc:spChg chg="mod">
          <ac:chgData name="Anupama M" userId="8d7765c7-3b7d-4694-91dd-cbb5d5d16731" providerId="ADAL" clId="{242DD88F-F4B9-7342-86FD-BC6730D0B0C2}" dt="2024-04-19T00:05:10.467" v="1866" actId="20577"/>
          <ac:spMkLst>
            <pc:docMk/>
            <pc:sldMk cId="3567110653" sldId="1933"/>
            <ac:spMk id="9" creationId="{9958D5A6-DBC0-01E8-C2B2-1520EE5344B1}"/>
          </ac:spMkLst>
        </pc:spChg>
        <pc:spChg chg="del">
          <ac:chgData name="Anupama M" userId="8d7765c7-3b7d-4694-91dd-cbb5d5d16731" providerId="ADAL" clId="{242DD88F-F4B9-7342-86FD-BC6730D0B0C2}" dt="2024-04-19T16:25:08.674" v="2285" actId="478"/>
          <ac:spMkLst>
            <pc:docMk/>
            <pc:sldMk cId="3567110653" sldId="1933"/>
            <ac:spMk id="10" creationId="{0E30FBE4-D962-9698-87F2-B2B9BDDE7759}"/>
          </ac:spMkLst>
        </pc:spChg>
        <pc:spChg chg="add del mod">
          <ac:chgData name="Anupama M" userId="8d7765c7-3b7d-4694-91dd-cbb5d5d16731" providerId="ADAL" clId="{242DD88F-F4B9-7342-86FD-BC6730D0B0C2}" dt="2024-04-19T00:05:17.711" v="1868" actId="478"/>
          <ac:spMkLst>
            <pc:docMk/>
            <pc:sldMk cId="3567110653" sldId="1933"/>
            <ac:spMk id="11" creationId="{6FB2790A-3E37-6313-A262-42B054A55096}"/>
          </ac:spMkLst>
        </pc:spChg>
        <pc:spChg chg="del">
          <ac:chgData name="Anupama M" userId="8d7765c7-3b7d-4694-91dd-cbb5d5d16731" providerId="ADAL" clId="{242DD88F-F4B9-7342-86FD-BC6730D0B0C2}" dt="2024-04-19T00:05:23.227" v="1869" actId="478"/>
          <ac:spMkLst>
            <pc:docMk/>
            <pc:sldMk cId="3567110653" sldId="1933"/>
            <ac:spMk id="12" creationId="{75CBE982-6A09-BD48-3324-CC2943591BF2}"/>
          </ac:spMkLst>
        </pc:spChg>
        <pc:spChg chg="del">
          <ac:chgData name="Anupama M" userId="8d7765c7-3b7d-4694-91dd-cbb5d5d16731" providerId="ADAL" clId="{242DD88F-F4B9-7342-86FD-BC6730D0B0C2}" dt="2024-04-19T00:05:23.227" v="1869" actId="478"/>
          <ac:spMkLst>
            <pc:docMk/>
            <pc:sldMk cId="3567110653" sldId="1933"/>
            <ac:spMk id="15" creationId="{FB82D6E4-9248-1845-46A9-06B4D69AF87F}"/>
          </ac:spMkLst>
        </pc:spChg>
        <pc:spChg chg="del">
          <ac:chgData name="Anupama M" userId="8d7765c7-3b7d-4694-91dd-cbb5d5d16731" providerId="ADAL" clId="{242DD88F-F4B9-7342-86FD-BC6730D0B0C2}" dt="2024-04-19T00:05:23.227" v="1869" actId="478"/>
          <ac:spMkLst>
            <pc:docMk/>
            <pc:sldMk cId="3567110653" sldId="1933"/>
            <ac:spMk id="16" creationId="{DBE43D76-0387-FC05-15B5-232EC83CF483}"/>
          </ac:spMkLst>
        </pc:spChg>
        <pc:spChg chg="del">
          <ac:chgData name="Anupama M" userId="8d7765c7-3b7d-4694-91dd-cbb5d5d16731" providerId="ADAL" clId="{242DD88F-F4B9-7342-86FD-BC6730D0B0C2}" dt="2024-04-19T00:05:23.227" v="1869" actId="478"/>
          <ac:spMkLst>
            <pc:docMk/>
            <pc:sldMk cId="3567110653" sldId="1933"/>
            <ac:spMk id="17" creationId="{F0AD1CA1-9AEA-870F-EDAE-003ED24A2C8D}"/>
          </ac:spMkLst>
        </pc:spChg>
        <pc:spChg chg="del">
          <ac:chgData name="Anupama M" userId="8d7765c7-3b7d-4694-91dd-cbb5d5d16731" providerId="ADAL" clId="{242DD88F-F4B9-7342-86FD-BC6730D0B0C2}" dt="2024-04-19T00:05:23.227" v="1869" actId="478"/>
          <ac:spMkLst>
            <pc:docMk/>
            <pc:sldMk cId="3567110653" sldId="1933"/>
            <ac:spMk id="18" creationId="{8295FC8C-31DB-B51A-6099-1EBCDCFC7370}"/>
          </ac:spMkLst>
        </pc:spChg>
        <pc:spChg chg="del">
          <ac:chgData name="Anupama M" userId="8d7765c7-3b7d-4694-91dd-cbb5d5d16731" providerId="ADAL" clId="{242DD88F-F4B9-7342-86FD-BC6730D0B0C2}" dt="2024-04-19T00:05:23.227" v="1869" actId="478"/>
          <ac:spMkLst>
            <pc:docMk/>
            <pc:sldMk cId="3567110653" sldId="1933"/>
            <ac:spMk id="20" creationId="{23BE9D68-CC1C-EAF0-833B-9BC59B5AB11C}"/>
          </ac:spMkLst>
        </pc:spChg>
        <pc:spChg chg="del">
          <ac:chgData name="Anupama M" userId="8d7765c7-3b7d-4694-91dd-cbb5d5d16731" providerId="ADAL" clId="{242DD88F-F4B9-7342-86FD-BC6730D0B0C2}" dt="2024-04-19T00:05:23.227" v="1869" actId="478"/>
          <ac:spMkLst>
            <pc:docMk/>
            <pc:sldMk cId="3567110653" sldId="1933"/>
            <ac:spMk id="22" creationId="{2337532C-6E3B-D613-89F8-7EBCC0A20AA7}"/>
          </ac:spMkLst>
        </pc:spChg>
        <pc:spChg chg="del">
          <ac:chgData name="Anupama M" userId="8d7765c7-3b7d-4694-91dd-cbb5d5d16731" providerId="ADAL" clId="{242DD88F-F4B9-7342-86FD-BC6730D0B0C2}" dt="2024-04-19T00:05:23.227" v="1869" actId="478"/>
          <ac:spMkLst>
            <pc:docMk/>
            <pc:sldMk cId="3567110653" sldId="1933"/>
            <ac:spMk id="23" creationId="{0CDC59B8-E713-5A51-097B-85BD8825A7A6}"/>
          </ac:spMkLst>
        </pc:spChg>
        <pc:spChg chg="del">
          <ac:chgData name="Anupama M" userId="8d7765c7-3b7d-4694-91dd-cbb5d5d16731" providerId="ADAL" clId="{242DD88F-F4B9-7342-86FD-BC6730D0B0C2}" dt="2024-04-19T00:05:23.227" v="1869" actId="478"/>
          <ac:spMkLst>
            <pc:docMk/>
            <pc:sldMk cId="3567110653" sldId="1933"/>
            <ac:spMk id="24" creationId="{3C92BAF1-2521-5CED-33FC-C199F68E8088}"/>
          </ac:spMkLst>
        </pc:spChg>
        <pc:spChg chg="del">
          <ac:chgData name="Anupama M" userId="8d7765c7-3b7d-4694-91dd-cbb5d5d16731" providerId="ADAL" clId="{242DD88F-F4B9-7342-86FD-BC6730D0B0C2}" dt="2024-04-19T00:05:23.227" v="1869" actId="478"/>
          <ac:spMkLst>
            <pc:docMk/>
            <pc:sldMk cId="3567110653" sldId="1933"/>
            <ac:spMk id="26" creationId="{1BE08EB2-048A-E11C-2015-FAA90F752194}"/>
          </ac:spMkLst>
        </pc:spChg>
        <pc:spChg chg="add mod">
          <ac:chgData name="Anupama M" userId="8d7765c7-3b7d-4694-91dd-cbb5d5d16731" providerId="ADAL" clId="{242DD88F-F4B9-7342-86FD-BC6730D0B0C2}" dt="2024-04-19T16:13:03.903" v="2246" actId="20577"/>
          <ac:spMkLst>
            <pc:docMk/>
            <pc:sldMk cId="3567110653" sldId="1933"/>
            <ac:spMk id="28" creationId="{D02D94F7-57AE-145F-6D39-EF6EF2313A57}"/>
          </ac:spMkLst>
        </pc:spChg>
        <pc:spChg chg="add mod">
          <ac:chgData name="Anupama M" userId="8d7765c7-3b7d-4694-91dd-cbb5d5d16731" providerId="ADAL" clId="{242DD88F-F4B9-7342-86FD-BC6730D0B0C2}" dt="2024-04-19T18:13:11.190" v="2453" actId="1076"/>
          <ac:spMkLst>
            <pc:docMk/>
            <pc:sldMk cId="3567110653" sldId="1933"/>
            <ac:spMk id="29" creationId="{134D66C1-6CC7-7135-E04B-46F1E11F7BFF}"/>
          </ac:spMkLst>
        </pc:spChg>
        <pc:graphicFrameChg chg="add mod modGraphic">
          <ac:chgData name="Anupama M" userId="8d7765c7-3b7d-4694-91dd-cbb5d5d16731" providerId="ADAL" clId="{242DD88F-F4B9-7342-86FD-BC6730D0B0C2}" dt="2024-04-19T16:46:57.047" v="2307" actId="20577"/>
          <ac:graphicFrameMkLst>
            <pc:docMk/>
            <pc:sldMk cId="3567110653" sldId="1933"/>
            <ac:graphicFrameMk id="13" creationId="{746EE55C-13DD-D93E-2D1E-237624958D74}"/>
          </ac:graphicFrameMkLst>
        </pc:graphicFrameChg>
        <pc:picChg chg="del">
          <ac:chgData name="Anupama M" userId="8d7765c7-3b7d-4694-91dd-cbb5d5d16731" providerId="ADAL" clId="{242DD88F-F4B9-7342-86FD-BC6730D0B0C2}" dt="2024-04-19T00:05:23.227" v="1869" actId="478"/>
          <ac:picMkLst>
            <pc:docMk/>
            <pc:sldMk cId="3567110653" sldId="1933"/>
            <ac:picMk id="4" creationId="{010B0BFB-925C-86AB-24CD-79533568D05D}"/>
          </ac:picMkLst>
        </pc:picChg>
        <pc:picChg chg="del">
          <ac:chgData name="Anupama M" userId="8d7765c7-3b7d-4694-91dd-cbb5d5d16731" providerId="ADAL" clId="{242DD88F-F4B9-7342-86FD-BC6730D0B0C2}" dt="2024-04-19T00:05:23.227" v="1869" actId="478"/>
          <ac:picMkLst>
            <pc:docMk/>
            <pc:sldMk cId="3567110653" sldId="1933"/>
            <ac:picMk id="14" creationId="{4E62C4E5-BCA7-816C-3241-6E7C41184438}"/>
          </ac:picMkLst>
        </pc:picChg>
        <pc:picChg chg="del">
          <ac:chgData name="Anupama M" userId="8d7765c7-3b7d-4694-91dd-cbb5d5d16731" providerId="ADAL" clId="{242DD88F-F4B9-7342-86FD-BC6730D0B0C2}" dt="2024-04-19T00:05:23.227" v="1869" actId="478"/>
          <ac:picMkLst>
            <pc:docMk/>
            <pc:sldMk cId="3567110653" sldId="1933"/>
            <ac:picMk id="19" creationId="{553EAA19-616D-D622-E026-F1D12E3BEDA7}"/>
          </ac:picMkLst>
        </pc:picChg>
        <pc:picChg chg="del">
          <ac:chgData name="Anupama M" userId="8d7765c7-3b7d-4694-91dd-cbb5d5d16731" providerId="ADAL" clId="{242DD88F-F4B9-7342-86FD-BC6730D0B0C2}" dt="2024-04-19T00:05:23.227" v="1869" actId="478"/>
          <ac:picMkLst>
            <pc:docMk/>
            <pc:sldMk cId="3567110653" sldId="1933"/>
            <ac:picMk id="21" creationId="{B0BCEF5E-E1D5-BC7D-802C-37B0BDB18A68}"/>
          </ac:picMkLst>
        </pc:picChg>
        <pc:picChg chg="del">
          <ac:chgData name="Anupama M" userId="8d7765c7-3b7d-4694-91dd-cbb5d5d16731" providerId="ADAL" clId="{242DD88F-F4B9-7342-86FD-BC6730D0B0C2}" dt="2024-04-19T00:05:23.227" v="1869" actId="478"/>
          <ac:picMkLst>
            <pc:docMk/>
            <pc:sldMk cId="3567110653" sldId="1933"/>
            <ac:picMk id="25" creationId="{A13CD5CD-C5A3-9D97-16D9-D6E36EB98325}"/>
          </ac:picMkLst>
        </pc:picChg>
        <pc:picChg chg="del">
          <ac:chgData name="Anupama M" userId="8d7765c7-3b7d-4694-91dd-cbb5d5d16731" providerId="ADAL" clId="{242DD88F-F4B9-7342-86FD-BC6730D0B0C2}" dt="2024-04-19T00:05:23.227" v="1869" actId="478"/>
          <ac:picMkLst>
            <pc:docMk/>
            <pc:sldMk cId="3567110653" sldId="1933"/>
            <ac:picMk id="27" creationId="{2C4158E4-7761-40B4-8B52-C487A59DAA58}"/>
          </ac:picMkLst>
        </pc:picChg>
      </pc:sldChg>
    </pc:docChg>
  </pc:docChgLst>
  <pc:docChgLst>
    <pc:chgData name="Prathyusha reddy Midudhula" userId="S::pmidudhu@purdue.edu::5bd57edf-abe2-4b63-9242-7af58fe5fd82" providerId="AD" clId="Web-{B92B1D54-D550-5979-A189-F30AD1909346}"/>
    <pc:docChg chg="modSld">
      <pc:chgData name="Prathyusha reddy Midudhula" userId="S::pmidudhu@purdue.edu::5bd57edf-abe2-4b63-9242-7af58fe5fd82" providerId="AD" clId="Web-{B92B1D54-D550-5979-A189-F30AD1909346}" dt="2024-04-25T02:53:47.951" v="1" actId="1076"/>
      <pc:docMkLst>
        <pc:docMk/>
      </pc:docMkLst>
      <pc:sldChg chg="modSp">
        <pc:chgData name="Prathyusha reddy Midudhula" userId="S::pmidudhu@purdue.edu::5bd57edf-abe2-4b63-9242-7af58fe5fd82" providerId="AD" clId="Web-{B92B1D54-D550-5979-A189-F30AD1909346}" dt="2024-04-25T02:53:47.951" v="1" actId="1076"/>
        <pc:sldMkLst>
          <pc:docMk/>
          <pc:sldMk cId="3862761993" sldId="328"/>
        </pc:sldMkLst>
        <pc:spChg chg="mod">
          <ac:chgData name="Prathyusha reddy Midudhula" userId="S::pmidudhu@purdue.edu::5bd57edf-abe2-4b63-9242-7af58fe5fd82" providerId="AD" clId="Web-{B92B1D54-D550-5979-A189-F30AD1909346}" dt="2024-04-25T02:53:42.029" v="0" actId="14100"/>
          <ac:spMkLst>
            <pc:docMk/>
            <pc:sldMk cId="3862761993" sldId="328"/>
            <ac:spMk id="2" creationId="{D61CD571-BA26-091C-537A-7F3B62FA8FB0}"/>
          </ac:spMkLst>
        </pc:spChg>
        <pc:picChg chg="mod">
          <ac:chgData name="Prathyusha reddy Midudhula" userId="S::pmidudhu@purdue.edu::5bd57edf-abe2-4b63-9242-7af58fe5fd82" providerId="AD" clId="Web-{B92B1D54-D550-5979-A189-F30AD1909346}" dt="2024-04-25T02:53:47.951" v="1" actId="1076"/>
          <ac:picMkLst>
            <pc:docMk/>
            <pc:sldMk cId="3862761993" sldId="328"/>
            <ac:picMk id="17" creationId="{D9C03001-F780-B903-662E-BA799A3DC0F4}"/>
          </ac:picMkLst>
        </pc:picChg>
      </pc:sldChg>
    </pc:docChg>
  </pc:docChgLst>
  <pc:docChgLst>
    <pc:chgData name="Prathyusha reddy Midudhula" userId="S::pmidudhu@purdue.edu::5bd57edf-abe2-4b63-9242-7af58fe5fd82" providerId="AD" clId="Web-{72A2AA2F-B36F-1E9E-F00B-FA2BA3AC1173}"/>
    <pc:docChg chg="modSld">
      <pc:chgData name="Prathyusha reddy Midudhula" userId="S::pmidudhu@purdue.edu::5bd57edf-abe2-4b63-9242-7af58fe5fd82" providerId="AD" clId="Web-{72A2AA2F-B36F-1E9E-F00B-FA2BA3AC1173}" dt="2024-04-19T17:55:24.747" v="2" actId="20577"/>
      <pc:docMkLst>
        <pc:docMk/>
      </pc:docMkLst>
      <pc:sldChg chg="modSp">
        <pc:chgData name="Prathyusha reddy Midudhula" userId="S::pmidudhu@purdue.edu::5bd57edf-abe2-4b63-9242-7af58fe5fd82" providerId="AD" clId="Web-{72A2AA2F-B36F-1E9E-F00B-FA2BA3AC1173}" dt="2024-04-19T17:55:24.747" v="2" actId="20577"/>
        <pc:sldMkLst>
          <pc:docMk/>
          <pc:sldMk cId="3567110653" sldId="1933"/>
        </pc:sldMkLst>
        <pc:spChg chg="mod">
          <ac:chgData name="Prathyusha reddy Midudhula" userId="S::pmidudhu@purdue.edu::5bd57edf-abe2-4b63-9242-7af58fe5fd82" providerId="AD" clId="Web-{72A2AA2F-B36F-1E9E-F00B-FA2BA3AC1173}" dt="2024-04-19T17:55:24.747" v="2" actId="20577"/>
          <ac:spMkLst>
            <pc:docMk/>
            <pc:sldMk cId="3567110653" sldId="1933"/>
            <ac:spMk id="3" creationId="{1F6EBE8C-E645-2BC3-DD79-50108BEC767E}"/>
          </ac:spMkLst>
        </pc:spChg>
      </pc:sldChg>
    </pc:docChg>
  </pc:docChgLst>
  <pc:docChgLst>
    <pc:chgData name="Prathyusha reddy Midudhula" userId="S::pmidudhu@purdue.edu::5bd57edf-abe2-4b63-9242-7af58fe5fd82" providerId="AD" clId="Web-{2E932995-F1FD-AF8F-3391-C6E010A66328}"/>
    <pc:docChg chg="modSld">
      <pc:chgData name="Prathyusha reddy Midudhula" userId="S::pmidudhu@purdue.edu::5bd57edf-abe2-4b63-9242-7af58fe5fd82" providerId="AD" clId="Web-{2E932995-F1FD-AF8F-3391-C6E010A66328}" dt="2024-04-01T16:08:01.779" v="33" actId="14100"/>
      <pc:docMkLst>
        <pc:docMk/>
      </pc:docMkLst>
      <pc:sldChg chg="modSp">
        <pc:chgData name="Prathyusha reddy Midudhula" userId="S::pmidudhu@purdue.edu::5bd57edf-abe2-4b63-9242-7af58fe5fd82" providerId="AD" clId="Web-{2E932995-F1FD-AF8F-3391-C6E010A66328}" dt="2024-04-01T16:08:01.779" v="33" actId="14100"/>
        <pc:sldMkLst>
          <pc:docMk/>
          <pc:sldMk cId="3862761993" sldId="328"/>
        </pc:sldMkLst>
        <pc:spChg chg="mod">
          <ac:chgData name="Prathyusha reddy Midudhula" userId="S::pmidudhu@purdue.edu::5bd57edf-abe2-4b63-9242-7af58fe5fd82" providerId="AD" clId="Web-{2E932995-F1FD-AF8F-3391-C6E010A66328}" dt="2024-04-01T16:08:01.779" v="33" actId="14100"/>
          <ac:spMkLst>
            <pc:docMk/>
            <pc:sldMk cId="3862761993" sldId="328"/>
            <ac:spMk id="2" creationId="{D61CD571-BA26-091C-537A-7F3B62FA8FB0}"/>
          </ac:spMkLst>
        </pc:spChg>
        <pc:picChg chg="mod">
          <ac:chgData name="Prathyusha reddy Midudhula" userId="S::pmidudhu@purdue.edu::5bd57edf-abe2-4b63-9242-7af58fe5fd82" providerId="AD" clId="Web-{2E932995-F1FD-AF8F-3391-C6E010A66328}" dt="2024-04-01T16:06:53.260" v="0" actId="1076"/>
          <ac:picMkLst>
            <pc:docMk/>
            <pc:sldMk cId="3862761993" sldId="328"/>
            <ac:picMk id="17" creationId="{D9C03001-F780-B903-662E-BA799A3DC0F4}"/>
          </ac:picMkLst>
        </pc:picChg>
      </pc:sldChg>
    </pc:docChg>
  </pc:docChgLst>
  <pc:docChgLst>
    <pc:chgData name="Kavyasri Jadala" userId="db687c12-7a26-4519-bac9-b9dc3b56fe08" providerId="ADAL" clId="{A2FA5A00-4193-9A4B-A547-E3EE7FF64975}"/>
    <pc:docChg chg="custSel addSld delSld modSld modSection">
      <pc:chgData name="Kavyasri Jadala" userId="db687c12-7a26-4519-bac9-b9dc3b56fe08" providerId="ADAL" clId="{A2FA5A00-4193-9A4B-A547-E3EE7FF64975}" dt="2024-04-19T18:14:20.724" v="633"/>
      <pc:docMkLst>
        <pc:docMk/>
      </pc:docMkLst>
      <pc:sldChg chg="modNotesTx">
        <pc:chgData name="Kavyasri Jadala" userId="db687c12-7a26-4519-bac9-b9dc3b56fe08" providerId="ADAL" clId="{A2FA5A00-4193-9A4B-A547-E3EE7FF64975}" dt="2024-04-19T18:08:24.785" v="600" actId="20577"/>
        <pc:sldMkLst>
          <pc:docMk/>
          <pc:sldMk cId="1667911801" sldId="313"/>
        </pc:sldMkLst>
      </pc:sldChg>
      <pc:sldChg chg="delSp del mod">
        <pc:chgData name="Kavyasri Jadala" userId="db687c12-7a26-4519-bac9-b9dc3b56fe08" providerId="ADAL" clId="{A2FA5A00-4193-9A4B-A547-E3EE7FF64975}" dt="2024-04-19T18:03:57.420" v="197" actId="2696"/>
        <pc:sldMkLst>
          <pc:docMk/>
          <pc:sldMk cId="897822078" sldId="315"/>
        </pc:sldMkLst>
        <pc:spChg chg="del">
          <ac:chgData name="Kavyasri Jadala" userId="db687c12-7a26-4519-bac9-b9dc3b56fe08" providerId="ADAL" clId="{A2FA5A00-4193-9A4B-A547-E3EE7FF64975}" dt="2024-04-19T17:49:16.348" v="0" actId="478"/>
          <ac:spMkLst>
            <pc:docMk/>
            <pc:sldMk cId="897822078" sldId="315"/>
            <ac:spMk id="8" creationId="{A63B6152-1B40-A124-B78F-61EB778507F4}"/>
          </ac:spMkLst>
        </pc:spChg>
      </pc:sldChg>
      <pc:sldChg chg="modSp add mod modNotesTx">
        <pc:chgData name="Kavyasri Jadala" userId="db687c12-7a26-4519-bac9-b9dc3b56fe08" providerId="ADAL" clId="{A2FA5A00-4193-9A4B-A547-E3EE7FF64975}" dt="2024-04-19T18:14:20.724" v="633"/>
        <pc:sldMkLst>
          <pc:docMk/>
          <pc:sldMk cId="1860166126" sldId="315"/>
        </pc:sldMkLst>
        <pc:spChg chg="mod">
          <ac:chgData name="Kavyasri Jadala" userId="db687c12-7a26-4519-bac9-b9dc3b56fe08" providerId="ADAL" clId="{A2FA5A00-4193-9A4B-A547-E3EE7FF64975}" dt="2024-04-19T18:04:03.859" v="200" actId="20577"/>
          <ac:spMkLst>
            <pc:docMk/>
            <pc:sldMk cId="1860166126" sldId="315"/>
            <ac:spMk id="3" creationId="{03700434-6B41-FB22-2B24-E53F6DDDB784}"/>
          </ac:spMkLst>
        </pc:spChg>
      </pc:sldChg>
      <pc:sldChg chg="modSp mod">
        <pc:chgData name="Kavyasri Jadala" userId="db687c12-7a26-4519-bac9-b9dc3b56fe08" providerId="ADAL" clId="{A2FA5A00-4193-9A4B-A547-E3EE7FF64975}" dt="2024-04-19T18:13:26.516" v="624" actId="20577"/>
        <pc:sldMkLst>
          <pc:docMk/>
          <pc:sldMk cId="981895648" sldId="316"/>
        </pc:sldMkLst>
        <pc:graphicFrameChg chg="modGraphic">
          <ac:chgData name="Kavyasri Jadala" userId="db687c12-7a26-4519-bac9-b9dc3b56fe08" providerId="ADAL" clId="{A2FA5A00-4193-9A4B-A547-E3EE7FF64975}" dt="2024-04-19T18:13:26.516" v="624" actId="20577"/>
          <ac:graphicFrameMkLst>
            <pc:docMk/>
            <pc:sldMk cId="981895648" sldId="316"/>
            <ac:graphicFrameMk id="20" creationId="{B19204CA-18E2-9550-0BC5-3F6C95EEBC77}"/>
          </ac:graphicFrameMkLst>
        </pc:graphicFrameChg>
      </pc:sldChg>
      <pc:sldChg chg="addSp modSp mod modNotesTx">
        <pc:chgData name="Kavyasri Jadala" userId="db687c12-7a26-4519-bac9-b9dc3b56fe08" providerId="ADAL" clId="{A2FA5A00-4193-9A4B-A547-E3EE7FF64975}" dt="2024-04-19T18:07:57.157" v="570" actId="20577"/>
        <pc:sldMkLst>
          <pc:docMk/>
          <pc:sldMk cId="1528816407" sldId="318"/>
        </pc:sldMkLst>
        <pc:spChg chg="mod">
          <ac:chgData name="Kavyasri Jadala" userId="db687c12-7a26-4519-bac9-b9dc3b56fe08" providerId="ADAL" clId="{A2FA5A00-4193-9A4B-A547-E3EE7FF64975}" dt="2024-04-19T18:04:36.773" v="208" actId="20577"/>
          <ac:spMkLst>
            <pc:docMk/>
            <pc:sldMk cId="1528816407" sldId="318"/>
            <ac:spMk id="3" creationId="{03700434-6B41-FB22-2B24-E53F6DDDB784}"/>
          </ac:spMkLst>
        </pc:spChg>
        <pc:spChg chg="mod">
          <ac:chgData name="Kavyasri Jadala" userId="db687c12-7a26-4519-bac9-b9dc3b56fe08" providerId="ADAL" clId="{A2FA5A00-4193-9A4B-A547-E3EE7FF64975}" dt="2024-04-19T18:04:15.358" v="201" actId="1076"/>
          <ac:spMkLst>
            <pc:docMk/>
            <pc:sldMk cId="1528816407" sldId="318"/>
            <ac:spMk id="9" creationId="{9958D5A6-DBC0-01E8-C2B2-1520EE5344B1}"/>
          </ac:spMkLst>
        </pc:spChg>
        <pc:spChg chg="mod">
          <ac:chgData name="Kavyasri Jadala" userId="db687c12-7a26-4519-bac9-b9dc3b56fe08" providerId="ADAL" clId="{A2FA5A00-4193-9A4B-A547-E3EE7FF64975}" dt="2024-04-19T17:57:37.616" v="43" actId="1076"/>
          <ac:spMkLst>
            <pc:docMk/>
            <pc:sldMk cId="1528816407" sldId="318"/>
            <ac:spMk id="16" creationId="{39D868A7-CFEF-40AD-D91A-508CD4534AA6}"/>
          </ac:spMkLst>
        </pc:spChg>
        <pc:spChg chg="add mod">
          <ac:chgData name="Kavyasri Jadala" userId="db687c12-7a26-4519-bac9-b9dc3b56fe08" providerId="ADAL" clId="{A2FA5A00-4193-9A4B-A547-E3EE7FF64975}" dt="2024-04-19T18:04:52.396" v="211" actId="1076"/>
          <ac:spMkLst>
            <pc:docMk/>
            <pc:sldMk cId="1528816407" sldId="318"/>
            <ac:spMk id="18" creationId="{19594B2A-67CB-4844-0A2B-42EEAFEC684E}"/>
          </ac:spMkLst>
        </pc:spChg>
        <pc:spChg chg="mod">
          <ac:chgData name="Kavyasri Jadala" userId="db687c12-7a26-4519-bac9-b9dc3b56fe08" providerId="ADAL" clId="{A2FA5A00-4193-9A4B-A547-E3EE7FF64975}" dt="2024-04-19T17:57:37.616" v="43" actId="1076"/>
          <ac:spMkLst>
            <pc:docMk/>
            <pc:sldMk cId="1528816407" sldId="318"/>
            <ac:spMk id="19" creationId="{43654D95-7759-4F2C-4D1C-955BD3F38296}"/>
          </ac:spMkLst>
        </pc:spChg>
        <pc:spChg chg="add mod">
          <ac:chgData name="Kavyasri Jadala" userId="db687c12-7a26-4519-bac9-b9dc3b56fe08" providerId="ADAL" clId="{A2FA5A00-4193-9A4B-A547-E3EE7FF64975}" dt="2024-04-19T18:04:56.884" v="212" actId="1076"/>
          <ac:spMkLst>
            <pc:docMk/>
            <pc:sldMk cId="1528816407" sldId="318"/>
            <ac:spMk id="20" creationId="{8B0DDC38-F095-EBA3-1665-329355A910FA}"/>
          </ac:spMkLst>
        </pc:spChg>
        <pc:spChg chg="add mod">
          <ac:chgData name="Kavyasri Jadala" userId="db687c12-7a26-4519-bac9-b9dc3b56fe08" providerId="ADAL" clId="{A2FA5A00-4193-9A4B-A547-E3EE7FF64975}" dt="2024-04-19T18:03:00.692" v="188" actId="20577"/>
          <ac:spMkLst>
            <pc:docMk/>
            <pc:sldMk cId="1528816407" sldId="318"/>
            <ac:spMk id="22" creationId="{0C3C21D1-090B-D1AE-3DA8-1F6E5390FEC2}"/>
          </ac:spMkLst>
        </pc:spChg>
        <pc:spChg chg="mod">
          <ac:chgData name="Kavyasri Jadala" userId="db687c12-7a26-4519-bac9-b9dc3b56fe08" providerId="ADAL" clId="{A2FA5A00-4193-9A4B-A547-E3EE7FF64975}" dt="2024-04-19T18:01:27.293" v="94" actId="1076"/>
          <ac:spMkLst>
            <pc:docMk/>
            <pc:sldMk cId="1528816407" sldId="318"/>
            <ac:spMk id="24" creationId="{36457A85-24FA-D3C8-BEBD-90C2E4300659}"/>
          </ac:spMkLst>
        </pc:spChg>
        <pc:spChg chg="mod">
          <ac:chgData name="Kavyasri Jadala" userId="db687c12-7a26-4519-bac9-b9dc3b56fe08" providerId="ADAL" clId="{A2FA5A00-4193-9A4B-A547-E3EE7FF64975}" dt="2024-04-19T18:04:34.246" v="206" actId="1076"/>
          <ac:spMkLst>
            <pc:docMk/>
            <pc:sldMk cId="1528816407" sldId="318"/>
            <ac:spMk id="25" creationId="{ED9CB316-7385-F9D0-38B0-D4C2FD39D35B}"/>
          </ac:spMkLst>
        </pc:spChg>
        <pc:spChg chg="add mod">
          <ac:chgData name="Kavyasri Jadala" userId="db687c12-7a26-4519-bac9-b9dc3b56fe08" providerId="ADAL" clId="{A2FA5A00-4193-9A4B-A547-E3EE7FF64975}" dt="2024-04-19T18:03:46.940" v="196" actId="207"/>
          <ac:spMkLst>
            <pc:docMk/>
            <pc:sldMk cId="1528816407" sldId="318"/>
            <ac:spMk id="26" creationId="{59EC6124-BF98-5CE6-1DBF-6A98F463D5DE}"/>
          </ac:spMkLst>
        </pc:spChg>
        <pc:picChg chg="add mod">
          <ac:chgData name="Kavyasri Jadala" userId="db687c12-7a26-4519-bac9-b9dc3b56fe08" providerId="ADAL" clId="{A2FA5A00-4193-9A4B-A547-E3EE7FF64975}" dt="2024-04-19T18:01:38.440" v="99" actId="1076"/>
          <ac:picMkLst>
            <pc:docMk/>
            <pc:sldMk cId="1528816407" sldId="318"/>
            <ac:picMk id="5" creationId="{5FE822EB-D039-0197-E969-7E3FBB396DF1}"/>
          </ac:picMkLst>
        </pc:picChg>
        <pc:picChg chg="mod">
          <ac:chgData name="Kavyasri Jadala" userId="db687c12-7a26-4519-bac9-b9dc3b56fe08" providerId="ADAL" clId="{A2FA5A00-4193-9A4B-A547-E3EE7FF64975}" dt="2024-04-19T18:04:45.577" v="209" actId="1076"/>
          <ac:picMkLst>
            <pc:docMk/>
            <pc:sldMk cId="1528816407" sldId="318"/>
            <ac:picMk id="7" creationId="{19B214B5-C015-7D37-418D-3E700A8E6DC7}"/>
          </ac:picMkLst>
        </pc:picChg>
        <pc:picChg chg="mod">
          <ac:chgData name="Kavyasri Jadala" userId="db687c12-7a26-4519-bac9-b9dc3b56fe08" providerId="ADAL" clId="{A2FA5A00-4193-9A4B-A547-E3EE7FF64975}" dt="2024-04-19T18:00:59.905" v="86" actId="1076"/>
          <ac:picMkLst>
            <pc:docMk/>
            <pc:sldMk cId="1528816407" sldId="318"/>
            <ac:picMk id="10" creationId="{8384EC02-C173-6BC1-D5FF-098331978A4E}"/>
          </ac:picMkLst>
        </pc:picChg>
        <pc:picChg chg="add mod">
          <ac:chgData name="Kavyasri Jadala" userId="db687c12-7a26-4519-bac9-b9dc3b56fe08" providerId="ADAL" clId="{A2FA5A00-4193-9A4B-A547-E3EE7FF64975}" dt="2024-04-19T18:04:56.884" v="212" actId="1076"/>
          <ac:picMkLst>
            <pc:docMk/>
            <pc:sldMk cId="1528816407" sldId="318"/>
            <ac:picMk id="13" creationId="{E5267270-7A05-312C-F366-71709FB79AD4}"/>
          </ac:picMkLst>
        </pc:picChg>
        <pc:picChg chg="add mod">
          <ac:chgData name="Kavyasri Jadala" userId="db687c12-7a26-4519-bac9-b9dc3b56fe08" providerId="ADAL" clId="{A2FA5A00-4193-9A4B-A547-E3EE7FF64975}" dt="2024-04-19T18:02:50.936" v="168" actId="1076"/>
          <ac:picMkLst>
            <pc:docMk/>
            <pc:sldMk cId="1528816407" sldId="318"/>
            <ac:picMk id="15" creationId="{4F81A119-FFB9-92DF-A7E2-29D7479A53A2}"/>
          </ac:picMkLst>
        </pc:picChg>
        <pc:picChg chg="mod">
          <ac:chgData name="Kavyasri Jadala" userId="db687c12-7a26-4519-bac9-b9dc3b56fe08" providerId="ADAL" clId="{A2FA5A00-4193-9A4B-A547-E3EE7FF64975}" dt="2024-04-19T17:57:32.743" v="42" actId="1076"/>
          <ac:picMkLst>
            <pc:docMk/>
            <pc:sldMk cId="1528816407" sldId="318"/>
            <ac:picMk id="21" creationId="{8329C32B-AD67-8F8C-E338-EAA7CE96BEFB}"/>
          </ac:picMkLst>
        </pc:picChg>
        <pc:picChg chg="mod">
          <ac:chgData name="Kavyasri Jadala" userId="db687c12-7a26-4519-bac9-b9dc3b56fe08" providerId="ADAL" clId="{A2FA5A00-4193-9A4B-A547-E3EE7FF64975}" dt="2024-04-19T18:04:31.515" v="205" actId="1076"/>
          <ac:picMkLst>
            <pc:docMk/>
            <pc:sldMk cId="1528816407" sldId="318"/>
            <ac:picMk id="23" creationId="{C02C49DA-6603-27CB-8B21-3D1647C6B69E}"/>
          </ac:picMkLst>
        </pc:picChg>
        <pc:cxnChg chg="mod">
          <ac:chgData name="Kavyasri Jadala" userId="db687c12-7a26-4519-bac9-b9dc3b56fe08" providerId="ADAL" clId="{A2FA5A00-4193-9A4B-A547-E3EE7FF64975}" dt="2024-04-19T18:00:59.905" v="86" actId="1076"/>
          <ac:cxnSpMkLst>
            <pc:docMk/>
            <pc:sldMk cId="1528816407" sldId="318"/>
            <ac:cxnSpMk id="11" creationId="{A457D86E-3B46-2434-6855-DB6712068723}"/>
          </ac:cxnSpMkLst>
        </pc:cxnChg>
        <pc:cxnChg chg="mod">
          <ac:chgData name="Kavyasri Jadala" userId="db687c12-7a26-4519-bac9-b9dc3b56fe08" providerId="ADAL" clId="{A2FA5A00-4193-9A4B-A547-E3EE7FF64975}" dt="2024-04-19T18:04:45.577" v="209" actId="1076"/>
          <ac:cxnSpMkLst>
            <pc:docMk/>
            <pc:sldMk cId="1528816407" sldId="318"/>
            <ac:cxnSpMk id="12" creationId="{3C3EABF6-6D88-5ED2-AFCF-C2D27504A181}"/>
          </ac:cxnSpMkLst>
        </pc:cxnChg>
        <pc:cxnChg chg="mod">
          <ac:chgData name="Kavyasri Jadala" userId="db687c12-7a26-4519-bac9-b9dc3b56fe08" providerId="ADAL" clId="{A2FA5A00-4193-9A4B-A547-E3EE7FF64975}" dt="2024-04-19T17:57:37.616" v="43" actId="1076"/>
          <ac:cxnSpMkLst>
            <pc:docMk/>
            <pc:sldMk cId="1528816407" sldId="318"/>
            <ac:cxnSpMk id="17" creationId="{DBD22387-0AEB-1B22-2ECC-71C32426AB5B}"/>
          </ac:cxnSpMkLst>
        </pc:cxnChg>
      </pc:sldChg>
    </pc:docChg>
  </pc:docChgLst>
  <pc:docChgLst>
    <pc:chgData name="Kavyasri Jadala" userId="db687c12-7a26-4519-bac9-b9dc3b56fe08" providerId="ADAL" clId="{155F6D93-8032-EB4C-979C-4C362B8DE92F}"/>
    <pc:docChg chg="undo custSel addSld delSld modSld sldOrd modSection">
      <pc:chgData name="Kavyasri Jadala" userId="db687c12-7a26-4519-bac9-b9dc3b56fe08" providerId="ADAL" clId="{155F6D93-8032-EB4C-979C-4C362B8DE92F}" dt="2024-04-04T03:26:50.657" v="668"/>
      <pc:docMkLst>
        <pc:docMk/>
      </pc:docMkLst>
      <pc:sldChg chg="modSp mod">
        <pc:chgData name="Kavyasri Jadala" userId="db687c12-7a26-4519-bac9-b9dc3b56fe08" providerId="ADAL" clId="{155F6D93-8032-EB4C-979C-4C362B8DE92F}" dt="2024-03-31T17:36:15.016" v="28" actId="20577"/>
        <pc:sldMkLst>
          <pc:docMk/>
          <pc:sldMk cId="683617785" sldId="301"/>
        </pc:sldMkLst>
        <pc:spChg chg="mod">
          <ac:chgData name="Kavyasri Jadala" userId="db687c12-7a26-4519-bac9-b9dc3b56fe08" providerId="ADAL" clId="{155F6D93-8032-EB4C-979C-4C362B8DE92F}" dt="2024-03-31T17:36:15.016" v="28" actId="20577"/>
          <ac:spMkLst>
            <pc:docMk/>
            <pc:sldMk cId="683617785" sldId="301"/>
            <ac:spMk id="4" creationId="{138FBB13-84E1-DB32-ABAB-BFE180F01A07}"/>
          </ac:spMkLst>
        </pc:spChg>
      </pc:sldChg>
      <pc:sldChg chg="addSp delSp modSp mod modNotesTx">
        <pc:chgData name="Kavyasri Jadala" userId="db687c12-7a26-4519-bac9-b9dc3b56fe08" providerId="ADAL" clId="{155F6D93-8032-EB4C-979C-4C362B8DE92F}" dt="2024-04-04T03:26:50.657" v="668"/>
        <pc:sldMkLst>
          <pc:docMk/>
          <pc:sldMk cId="1667911801" sldId="313"/>
        </pc:sldMkLst>
        <pc:spChg chg="mod">
          <ac:chgData name="Kavyasri Jadala" userId="db687c12-7a26-4519-bac9-b9dc3b56fe08" providerId="ADAL" clId="{155F6D93-8032-EB4C-979C-4C362B8DE92F}" dt="2024-03-31T17:58:36.706" v="52" actId="20577"/>
          <ac:spMkLst>
            <pc:docMk/>
            <pc:sldMk cId="1667911801" sldId="313"/>
            <ac:spMk id="3" creationId="{03700434-6B41-FB22-2B24-E53F6DDDB784}"/>
          </ac:spMkLst>
        </pc:spChg>
        <pc:spChg chg="del mod">
          <ac:chgData name="Kavyasri Jadala" userId="db687c12-7a26-4519-bac9-b9dc3b56fe08" providerId="ADAL" clId="{155F6D93-8032-EB4C-979C-4C362B8DE92F}" dt="2024-03-31T17:32:46.505" v="9"/>
          <ac:spMkLst>
            <pc:docMk/>
            <pc:sldMk cId="1667911801" sldId="313"/>
            <ac:spMk id="4" creationId="{2688F575-DCF5-767F-427A-5991F646D8D5}"/>
          </ac:spMkLst>
        </pc:spChg>
        <pc:spChg chg="add del mod">
          <ac:chgData name="Kavyasri Jadala" userId="db687c12-7a26-4519-bac9-b9dc3b56fe08" providerId="ADAL" clId="{155F6D93-8032-EB4C-979C-4C362B8DE92F}" dt="2024-03-31T18:27:28.581" v="270" actId="478"/>
          <ac:spMkLst>
            <pc:docMk/>
            <pc:sldMk cId="1667911801" sldId="313"/>
            <ac:spMk id="8" creationId="{BF46C61B-0529-2CF6-CAE8-8115DD6F72EA}"/>
          </ac:spMkLst>
        </pc:spChg>
        <pc:spChg chg="mod">
          <ac:chgData name="Kavyasri Jadala" userId="db687c12-7a26-4519-bac9-b9dc3b56fe08" providerId="ADAL" clId="{155F6D93-8032-EB4C-979C-4C362B8DE92F}" dt="2024-03-31T18:19:57.753" v="129" actId="20577"/>
          <ac:spMkLst>
            <pc:docMk/>
            <pc:sldMk cId="1667911801" sldId="313"/>
            <ac:spMk id="9" creationId="{9958D5A6-DBC0-01E8-C2B2-1520EE5344B1}"/>
          </ac:spMkLst>
        </pc:spChg>
        <pc:spChg chg="add del mod">
          <ac:chgData name="Kavyasri Jadala" userId="db687c12-7a26-4519-bac9-b9dc3b56fe08" providerId="ADAL" clId="{155F6D93-8032-EB4C-979C-4C362B8DE92F}" dt="2024-03-31T18:09:25.774" v="69"/>
          <ac:spMkLst>
            <pc:docMk/>
            <pc:sldMk cId="1667911801" sldId="313"/>
            <ac:spMk id="11" creationId="{2407DFEC-7F66-21DF-5474-99E822937DDD}"/>
          </ac:spMkLst>
        </pc:spChg>
        <pc:spChg chg="add mod">
          <ac:chgData name="Kavyasri Jadala" userId="db687c12-7a26-4519-bac9-b9dc3b56fe08" providerId="ADAL" clId="{155F6D93-8032-EB4C-979C-4C362B8DE92F}" dt="2024-03-31T18:27:44.966" v="284" actId="20577"/>
          <ac:spMkLst>
            <pc:docMk/>
            <pc:sldMk cId="1667911801" sldId="313"/>
            <ac:spMk id="13" creationId="{76AC8401-3BD7-7B07-5DB7-6414B94E5268}"/>
          </ac:spMkLst>
        </pc:spChg>
        <pc:graphicFrameChg chg="mod modGraphic">
          <ac:chgData name="Kavyasri Jadala" userId="db687c12-7a26-4519-bac9-b9dc3b56fe08" providerId="ADAL" clId="{155F6D93-8032-EB4C-979C-4C362B8DE92F}" dt="2024-04-04T03:26:50.657" v="668"/>
          <ac:graphicFrameMkLst>
            <pc:docMk/>
            <pc:sldMk cId="1667911801" sldId="313"/>
            <ac:graphicFrameMk id="14" creationId="{6F111753-F9DF-BA0E-07D4-7A0079B6B6D1}"/>
          </ac:graphicFrameMkLst>
        </pc:graphicFrameChg>
        <pc:picChg chg="add mod modCrop">
          <ac:chgData name="Kavyasri Jadala" userId="db687c12-7a26-4519-bac9-b9dc3b56fe08" providerId="ADAL" clId="{155F6D93-8032-EB4C-979C-4C362B8DE92F}" dt="2024-03-31T18:27:33.471" v="272" actId="1076"/>
          <ac:picMkLst>
            <pc:docMk/>
            <pc:sldMk cId="1667911801" sldId="313"/>
            <ac:picMk id="10" creationId="{8384EC02-C173-6BC1-D5FF-098331978A4E}"/>
          </ac:picMkLst>
        </pc:picChg>
        <pc:picChg chg="add mod">
          <ac:chgData name="Kavyasri Jadala" userId="db687c12-7a26-4519-bac9-b9dc3b56fe08" providerId="ADAL" clId="{155F6D93-8032-EB4C-979C-4C362B8DE92F}" dt="2024-03-31T18:12:10.183" v="74" actId="571"/>
          <ac:picMkLst>
            <pc:docMk/>
            <pc:sldMk cId="1667911801" sldId="313"/>
            <ac:picMk id="12" creationId="{C5DA0459-B38F-13A7-8485-5775A32FCF04}"/>
          </ac:picMkLst>
        </pc:picChg>
        <pc:picChg chg="add del mod">
          <ac:chgData name="Kavyasri Jadala" userId="db687c12-7a26-4519-bac9-b9dc3b56fe08" providerId="ADAL" clId="{155F6D93-8032-EB4C-979C-4C362B8DE92F}" dt="2024-03-31T18:26:56.464" v="261" actId="478"/>
          <ac:picMkLst>
            <pc:docMk/>
            <pc:sldMk cId="1667911801" sldId="313"/>
            <ac:picMk id="14" creationId="{293A1871-F92F-F4C2-A611-CC939EB6AB3A}"/>
          </ac:picMkLst>
        </pc:picChg>
        <pc:picChg chg="add del mod">
          <ac:chgData name="Kavyasri Jadala" userId="db687c12-7a26-4519-bac9-b9dc3b56fe08" providerId="ADAL" clId="{155F6D93-8032-EB4C-979C-4C362B8DE92F}" dt="2024-03-31T18:27:13.977" v="267" actId="478"/>
          <ac:picMkLst>
            <pc:docMk/>
            <pc:sldMk cId="1667911801" sldId="313"/>
            <ac:picMk id="15" creationId="{2AB3FA4C-97C3-A249-5D44-4E87AD4E3880}"/>
          </ac:picMkLst>
        </pc:picChg>
        <pc:picChg chg="add mod">
          <ac:chgData name="Kavyasri Jadala" userId="db687c12-7a26-4519-bac9-b9dc3b56fe08" providerId="ADAL" clId="{155F6D93-8032-EB4C-979C-4C362B8DE92F}" dt="2024-03-31T18:27:31.379" v="271" actId="1076"/>
          <ac:picMkLst>
            <pc:docMk/>
            <pc:sldMk cId="1667911801" sldId="313"/>
            <ac:picMk id="16" creationId="{34ADA8D9-27E1-A432-B1FA-31BE64563D71}"/>
          </ac:picMkLst>
        </pc:picChg>
      </pc:sldChg>
      <pc:sldChg chg="addSp delSp modSp add mod">
        <pc:chgData name="Kavyasri Jadala" userId="db687c12-7a26-4519-bac9-b9dc3b56fe08" providerId="ADAL" clId="{155F6D93-8032-EB4C-979C-4C362B8DE92F}" dt="2024-03-31T18:55:26.724" v="322" actId="20578"/>
        <pc:sldMkLst>
          <pc:docMk/>
          <pc:sldMk cId="897822078" sldId="315"/>
        </pc:sldMkLst>
        <pc:spChg chg="mod">
          <ac:chgData name="Kavyasri Jadala" userId="db687c12-7a26-4519-bac9-b9dc3b56fe08" providerId="ADAL" clId="{155F6D93-8032-EB4C-979C-4C362B8DE92F}" dt="2024-03-31T18:55:26.724" v="322" actId="20578"/>
          <ac:spMkLst>
            <pc:docMk/>
            <pc:sldMk cId="897822078" sldId="315"/>
            <ac:spMk id="3" creationId="{03700434-6B41-FB22-2B24-E53F6DDDB784}"/>
          </ac:spMkLst>
        </pc:spChg>
        <pc:spChg chg="add mod">
          <ac:chgData name="Kavyasri Jadala" userId="db687c12-7a26-4519-bac9-b9dc3b56fe08" providerId="ADAL" clId="{155F6D93-8032-EB4C-979C-4C362B8DE92F}" dt="2024-03-31T18:24:37.006" v="216" actId="1076"/>
          <ac:spMkLst>
            <pc:docMk/>
            <pc:sldMk cId="897822078" sldId="315"/>
            <ac:spMk id="7" creationId="{BC7B00EB-E245-DDB8-F199-20F4A74A7B07}"/>
          </ac:spMkLst>
        </pc:spChg>
        <pc:spChg chg="del">
          <ac:chgData name="Kavyasri Jadala" userId="db687c12-7a26-4519-bac9-b9dc3b56fe08" providerId="ADAL" clId="{155F6D93-8032-EB4C-979C-4C362B8DE92F}" dt="2024-03-31T18:22:16.606" v="187" actId="478"/>
          <ac:spMkLst>
            <pc:docMk/>
            <pc:sldMk cId="897822078" sldId="315"/>
            <ac:spMk id="8" creationId="{BF46C61B-0529-2CF6-CAE8-8115DD6F72EA}"/>
          </ac:spMkLst>
        </pc:spChg>
        <pc:spChg chg="mod">
          <ac:chgData name="Kavyasri Jadala" userId="db687c12-7a26-4519-bac9-b9dc3b56fe08" providerId="ADAL" clId="{155F6D93-8032-EB4C-979C-4C362B8DE92F}" dt="2024-03-31T18:54:18.530" v="294" actId="20577"/>
          <ac:spMkLst>
            <pc:docMk/>
            <pc:sldMk cId="897822078" sldId="315"/>
            <ac:spMk id="9" creationId="{9958D5A6-DBC0-01E8-C2B2-1520EE5344B1}"/>
          </ac:spMkLst>
        </pc:spChg>
        <pc:spChg chg="add mod">
          <ac:chgData name="Kavyasri Jadala" userId="db687c12-7a26-4519-bac9-b9dc3b56fe08" providerId="ADAL" clId="{155F6D93-8032-EB4C-979C-4C362B8DE92F}" dt="2024-03-31T18:24:41.175" v="217" actId="14100"/>
          <ac:spMkLst>
            <pc:docMk/>
            <pc:sldMk cId="897822078" sldId="315"/>
            <ac:spMk id="12" creationId="{75CBE982-6A09-BD48-3324-CC2943591BF2}"/>
          </ac:spMkLst>
        </pc:spChg>
        <pc:spChg chg="del mod">
          <ac:chgData name="Kavyasri Jadala" userId="db687c12-7a26-4519-bac9-b9dc3b56fe08" providerId="ADAL" clId="{155F6D93-8032-EB4C-979C-4C362B8DE92F}" dt="2024-03-31T18:22:14.751" v="186" actId="478"/>
          <ac:spMkLst>
            <pc:docMk/>
            <pc:sldMk cId="897822078" sldId="315"/>
            <ac:spMk id="13" creationId="{76AC8401-3BD7-7B07-5DB7-6414B94E5268}"/>
          </ac:spMkLst>
        </pc:spChg>
        <pc:spChg chg="add mod">
          <ac:chgData name="Kavyasri Jadala" userId="db687c12-7a26-4519-bac9-b9dc3b56fe08" providerId="ADAL" clId="{155F6D93-8032-EB4C-979C-4C362B8DE92F}" dt="2024-03-31T18:24:21.270" v="209" actId="1076"/>
          <ac:spMkLst>
            <pc:docMk/>
            <pc:sldMk cId="897822078" sldId="315"/>
            <ac:spMk id="15" creationId="{FB82D6E4-9248-1845-46A9-06B4D69AF87F}"/>
          </ac:spMkLst>
        </pc:spChg>
        <pc:spChg chg="add mod">
          <ac:chgData name="Kavyasri Jadala" userId="db687c12-7a26-4519-bac9-b9dc3b56fe08" providerId="ADAL" clId="{155F6D93-8032-EB4C-979C-4C362B8DE92F}" dt="2024-03-31T18:24:22.947" v="210" actId="1076"/>
          <ac:spMkLst>
            <pc:docMk/>
            <pc:sldMk cId="897822078" sldId="315"/>
            <ac:spMk id="16" creationId="{DBE43D76-0387-FC05-15B5-232EC83CF483}"/>
          </ac:spMkLst>
        </pc:spChg>
        <pc:spChg chg="add mod">
          <ac:chgData name="Kavyasri Jadala" userId="db687c12-7a26-4519-bac9-b9dc3b56fe08" providerId="ADAL" clId="{155F6D93-8032-EB4C-979C-4C362B8DE92F}" dt="2024-03-31T18:25:02.442" v="238" actId="1076"/>
          <ac:spMkLst>
            <pc:docMk/>
            <pc:sldMk cId="897822078" sldId="315"/>
            <ac:spMk id="17" creationId="{F0AD1CA1-9AEA-870F-EDAE-003ED24A2C8D}"/>
          </ac:spMkLst>
        </pc:spChg>
        <pc:spChg chg="add mod">
          <ac:chgData name="Kavyasri Jadala" userId="db687c12-7a26-4519-bac9-b9dc3b56fe08" providerId="ADAL" clId="{155F6D93-8032-EB4C-979C-4C362B8DE92F}" dt="2024-03-31T18:25:30.053" v="247" actId="14100"/>
          <ac:spMkLst>
            <pc:docMk/>
            <pc:sldMk cId="897822078" sldId="315"/>
            <ac:spMk id="18" creationId="{8295FC8C-31DB-B51A-6099-1EBCDCFC7370}"/>
          </ac:spMkLst>
        </pc:spChg>
        <pc:spChg chg="add mod">
          <ac:chgData name="Kavyasri Jadala" userId="db687c12-7a26-4519-bac9-b9dc3b56fe08" providerId="ADAL" clId="{155F6D93-8032-EB4C-979C-4C362B8DE92F}" dt="2024-03-31T18:26:14.498" v="258" actId="1076"/>
          <ac:spMkLst>
            <pc:docMk/>
            <pc:sldMk cId="897822078" sldId="315"/>
            <ac:spMk id="20" creationId="{23BE9D68-CC1C-EAF0-833B-9BC59B5AB11C}"/>
          </ac:spMkLst>
        </pc:spChg>
        <pc:spChg chg="add mod">
          <ac:chgData name="Kavyasri Jadala" userId="db687c12-7a26-4519-bac9-b9dc3b56fe08" providerId="ADAL" clId="{155F6D93-8032-EB4C-979C-4C362B8DE92F}" dt="2024-03-31T18:25:59.360" v="255" actId="207"/>
          <ac:spMkLst>
            <pc:docMk/>
            <pc:sldMk cId="897822078" sldId="315"/>
            <ac:spMk id="22" creationId="{2337532C-6E3B-D613-89F8-7EBCC0A20AA7}"/>
          </ac:spMkLst>
        </pc:spChg>
        <pc:spChg chg="add mod">
          <ac:chgData name="Kavyasri Jadala" userId="db687c12-7a26-4519-bac9-b9dc3b56fe08" providerId="ADAL" clId="{155F6D93-8032-EB4C-979C-4C362B8DE92F}" dt="2024-03-31T18:25:18.935" v="244" actId="14100"/>
          <ac:spMkLst>
            <pc:docMk/>
            <pc:sldMk cId="897822078" sldId="315"/>
            <ac:spMk id="23" creationId="{0CDC59B8-E713-5A51-097B-85BD8825A7A6}"/>
          </ac:spMkLst>
        </pc:spChg>
        <pc:spChg chg="add mod">
          <ac:chgData name="Kavyasri Jadala" userId="db687c12-7a26-4519-bac9-b9dc3b56fe08" providerId="ADAL" clId="{155F6D93-8032-EB4C-979C-4C362B8DE92F}" dt="2024-03-31T18:25:25.907" v="246" actId="1076"/>
          <ac:spMkLst>
            <pc:docMk/>
            <pc:sldMk cId="897822078" sldId="315"/>
            <ac:spMk id="24" creationId="{3C92BAF1-2521-5CED-33FC-C199F68E8088}"/>
          </ac:spMkLst>
        </pc:spChg>
        <pc:spChg chg="add mod">
          <ac:chgData name="Kavyasri Jadala" userId="db687c12-7a26-4519-bac9-b9dc3b56fe08" providerId="ADAL" clId="{155F6D93-8032-EB4C-979C-4C362B8DE92F}" dt="2024-03-31T18:25:38.772" v="249" actId="14100"/>
          <ac:spMkLst>
            <pc:docMk/>
            <pc:sldMk cId="897822078" sldId="315"/>
            <ac:spMk id="26" creationId="{1BE08EB2-048A-E11C-2015-FAA90F752194}"/>
          </ac:spMkLst>
        </pc:spChg>
        <pc:picChg chg="add mod">
          <ac:chgData name="Kavyasri Jadala" userId="db687c12-7a26-4519-bac9-b9dc3b56fe08" providerId="ADAL" clId="{155F6D93-8032-EB4C-979C-4C362B8DE92F}" dt="2024-03-31T18:24:11.911" v="206" actId="1076"/>
          <ac:picMkLst>
            <pc:docMk/>
            <pc:sldMk cId="897822078" sldId="315"/>
            <ac:picMk id="4" creationId="{010B0BFB-925C-86AB-24CD-79533568D05D}"/>
          </ac:picMkLst>
        </pc:picChg>
        <pc:picChg chg="del">
          <ac:chgData name="Kavyasri Jadala" userId="db687c12-7a26-4519-bac9-b9dc3b56fe08" providerId="ADAL" clId="{155F6D93-8032-EB4C-979C-4C362B8DE92F}" dt="2024-03-31T18:22:10.094" v="184" actId="478"/>
          <ac:picMkLst>
            <pc:docMk/>
            <pc:sldMk cId="897822078" sldId="315"/>
            <ac:picMk id="10" creationId="{8384EC02-C173-6BC1-D5FF-098331978A4E}"/>
          </ac:picMkLst>
        </pc:picChg>
        <pc:picChg chg="add del mod">
          <ac:chgData name="Kavyasri Jadala" userId="db687c12-7a26-4519-bac9-b9dc3b56fe08" providerId="ADAL" clId="{155F6D93-8032-EB4C-979C-4C362B8DE92F}" dt="2024-03-31T18:24:28.333" v="212" actId="478"/>
          <ac:picMkLst>
            <pc:docMk/>
            <pc:sldMk cId="897822078" sldId="315"/>
            <ac:picMk id="11" creationId="{A2B072AB-F282-8C31-D835-C2B273AF8639}"/>
          </ac:picMkLst>
        </pc:picChg>
        <pc:picChg chg="add mod">
          <ac:chgData name="Kavyasri Jadala" userId="db687c12-7a26-4519-bac9-b9dc3b56fe08" providerId="ADAL" clId="{155F6D93-8032-EB4C-979C-4C362B8DE92F}" dt="2024-03-31T18:24:59.452" v="237" actId="1076"/>
          <ac:picMkLst>
            <pc:docMk/>
            <pc:sldMk cId="897822078" sldId="315"/>
            <ac:picMk id="14" creationId="{4E62C4E5-BCA7-816C-3241-6E7C41184438}"/>
          </ac:picMkLst>
        </pc:picChg>
        <pc:picChg chg="add mod">
          <ac:chgData name="Kavyasri Jadala" userId="db687c12-7a26-4519-bac9-b9dc3b56fe08" providerId="ADAL" clId="{155F6D93-8032-EB4C-979C-4C362B8DE92F}" dt="2024-03-31T18:25:12.305" v="242" actId="1076"/>
          <ac:picMkLst>
            <pc:docMk/>
            <pc:sldMk cId="897822078" sldId="315"/>
            <ac:picMk id="19" creationId="{553EAA19-616D-D622-E026-F1D12E3BEDA7}"/>
          </ac:picMkLst>
        </pc:picChg>
        <pc:picChg chg="add mod">
          <ac:chgData name="Kavyasri Jadala" userId="db687c12-7a26-4519-bac9-b9dc3b56fe08" providerId="ADAL" clId="{155F6D93-8032-EB4C-979C-4C362B8DE92F}" dt="2024-03-31T18:24:34.313" v="215" actId="1076"/>
          <ac:picMkLst>
            <pc:docMk/>
            <pc:sldMk cId="897822078" sldId="315"/>
            <ac:picMk id="21" creationId="{B0BCEF5E-E1D5-BC7D-802C-37B0BDB18A68}"/>
          </ac:picMkLst>
        </pc:picChg>
        <pc:picChg chg="add mod">
          <ac:chgData name="Kavyasri Jadala" userId="db687c12-7a26-4519-bac9-b9dc3b56fe08" providerId="ADAL" clId="{155F6D93-8032-EB4C-979C-4C362B8DE92F}" dt="2024-03-31T18:26:09.504" v="257" actId="1076"/>
          <ac:picMkLst>
            <pc:docMk/>
            <pc:sldMk cId="897822078" sldId="315"/>
            <ac:picMk id="25" creationId="{A13CD5CD-C5A3-9D97-16D9-D6E36EB98325}"/>
          </ac:picMkLst>
        </pc:picChg>
        <pc:picChg chg="add mod">
          <ac:chgData name="Kavyasri Jadala" userId="db687c12-7a26-4519-bac9-b9dc3b56fe08" providerId="ADAL" clId="{155F6D93-8032-EB4C-979C-4C362B8DE92F}" dt="2024-03-31T18:24:26.316" v="211" actId="571"/>
          <ac:picMkLst>
            <pc:docMk/>
            <pc:sldMk cId="897822078" sldId="315"/>
            <ac:picMk id="27" creationId="{2C4158E4-7761-40B4-8B52-C487A59DAA58}"/>
          </ac:picMkLst>
        </pc:picChg>
      </pc:sldChg>
      <pc:sldChg chg="addSp delSp modSp add mod">
        <pc:chgData name="Kavyasri Jadala" userId="db687c12-7a26-4519-bac9-b9dc3b56fe08" providerId="ADAL" clId="{155F6D93-8032-EB4C-979C-4C362B8DE92F}" dt="2024-04-01T01:04:20.280" v="567" actId="20577"/>
        <pc:sldMkLst>
          <pc:docMk/>
          <pc:sldMk cId="981895648" sldId="316"/>
        </pc:sldMkLst>
        <pc:spChg chg="mod">
          <ac:chgData name="Kavyasri Jadala" userId="db687c12-7a26-4519-bac9-b9dc3b56fe08" providerId="ADAL" clId="{155F6D93-8032-EB4C-979C-4C362B8DE92F}" dt="2024-04-01T01:04:20.280" v="567" actId="20577"/>
          <ac:spMkLst>
            <pc:docMk/>
            <pc:sldMk cId="981895648" sldId="316"/>
            <ac:spMk id="3" creationId="{03700434-6B41-FB22-2B24-E53F6DDDB784}"/>
          </ac:spMkLst>
        </pc:spChg>
        <pc:spChg chg="del">
          <ac:chgData name="Kavyasri Jadala" userId="db687c12-7a26-4519-bac9-b9dc3b56fe08" providerId="ADAL" clId="{155F6D93-8032-EB4C-979C-4C362B8DE92F}" dt="2024-03-31T18:57:49.159" v="339" actId="478"/>
          <ac:spMkLst>
            <pc:docMk/>
            <pc:sldMk cId="981895648" sldId="316"/>
            <ac:spMk id="8" creationId="{BF46C61B-0529-2CF6-CAE8-8115DD6F72EA}"/>
          </ac:spMkLst>
        </pc:spChg>
        <pc:spChg chg="add del mod">
          <ac:chgData name="Kavyasri Jadala" userId="db687c12-7a26-4519-bac9-b9dc3b56fe08" providerId="ADAL" clId="{155F6D93-8032-EB4C-979C-4C362B8DE92F}" dt="2024-03-31T18:58:05.203" v="374" actId="20577"/>
          <ac:spMkLst>
            <pc:docMk/>
            <pc:sldMk cId="981895648" sldId="316"/>
            <ac:spMk id="9" creationId="{9958D5A6-DBC0-01E8-C2B2-1520EE5344B1}"/>
          </ac:spMkLst>
        </pc:spChg>
        <pc:spChg chg="add mod">
          <ac:chgData name="Kavyasri Jadala" userId="db687c12-7a26-4519-bac9-b9dc3b56fe08" providerId="ADAL" clId="{155F6D93-8032-EB4C-979C-4C362B8DE92F}" dt="2024-04-01T00:09:02.447" v="542" actId="20577"/>
          <ac:spMkLst>
            <pc:docMk/>
            <pc:sldMk cId="981895648" sldId="316"/>
            <ac:spMk id="12" creationId="{789C881E-C338-D40D-3685-70B1C466F826}"/>
          </ac:spMkLst>
        </pc:spChg>
        <pc:spChg chg="del mod">
          <ac:chgData name="Kavyasri Jadala" userId="db687c12-7a26-4519-bac9-b9dc3b56fe08" providerId="ADAL" clId="{155F6D93-8032-EB4C-979C-4C362B8DE92F}" dt="2024-03-31T18:57:46.871" v="338" actId="478"/>
          <ac:spMkLst>
            <pc:docMk/>
            <pc:sldMk cId="981895648" sldId="316"/>
            <ac:spMk id="13" creationId="{76AC8401-3BD7-7B07-5DB7-6414B94E5268}"/>
          </ac:spMkLst>
        </pc:spChg>
        <pc:picChg chg="add mod">
          <ac:chgData name="Kavyasri Jadala" userId="db687c12-7a26-4519-bac9-b9dc3b56fe08" providerId="ADAL" clId="{155F6D93-8032-EB4C-979C-4C362B8DE92F}" dt="2024-04-01T00:08:31.778" v="467" actId="14100"/>
          <ac:picMkLst>
            <pc:docMk/>
            <pc:sldMk cId="981895648" sldId="316"/>
            <ac:picMk id="7" creationId="{5B64D6AC-7923-8BDF-569F-33AA2CA05F84}"/>
          </ac:picMkLst>
        </pc:picChg>
        <pc:picChg chg="del">
          <ac:chgData name="Kavyasri Jadala" userId="db687c12-7a26-4519-bac9-b9dc3b56fe08" providerId="ADAL" clId="{155F6D93-8032-EB4C-979C-4C362B8DE92F}" dt="2024-03-31T18:57:46.871" v="338" actId="478"/>
          <ac:picMkLst>
            <pc:docMk/>
            <pc:sldMk cId="981895648" sldId="316"/>
            <ac:picMk id="10" creationId="{8384EC02-C173-6BC1-D5FF-098331978A4E}"/>
          </ac:picMkLst>
        </pc:picChg>
      </pc:sldChg>
      <pc:sldChg chg="addSp delSp modSp add mod">
        <pc:chgData name="Kavyasri Jadala" userId="db687c12-7a26-4519-bac9-b9dc3b56fe08" providerId="ADAL" clId="{155F6D93-8032-EB4C-979C-4C362B8DE92F}" dt="2024-04-01T15:41:42.185" v="592" actId="20577"/>
        <pc:sldMkLst>
          <pc:docMk/>
          <pc:sldMk cId="2360003076" sldId="317"/>
        </pc:sldMkLst>
        <pc:spChg chg="del mod">
          <ac:chgData name="Kavyasri Jadala" userId="db687c12-7a26-4519-bac9-b9dc3b56fe08" providerId="ADAL" clId="{155F6D93-8032-EB4C-979C-4C362B8DE92F}" dt="2024-03-31T18:55:40.028" v="323"/>
          <ac:spMkLst>
            <pc:docMk/>
            <pc:sldMk cId="2360003076" sldId="317"/>
            <ac:spMk id="3" creationId="{03700434-6B41-FB22-2B24-E53F6DDDB784}"/>
          </ac:spMkLst>
        </pc:spChg>
        <pc:spChg chg="add mod">
          <ac:chgData name="Kavyasri Jadala" userId="db687c12-7a26-4519-bac9-b9dc3b56fe08" providerId="ADAL" clId="{155F6D93-8032-EB4C-979C-4C362B8DE92F}" dt="2024-03-31T18:55:47.182" v="333" actId="20577"/>
          <ac:spMkLst>
            <pc:docMk/>
            <pc:sldMk cId="2360003076" sldId="317"/>
            <ac:spMk id="4" creationId="{82098F53-B559-21CA-C81A-51F3AC37E6AA}"/>
          </ac:spMkLst>
        </pc:spChg>
        <pc:spChg chg="add mod">
          <ac:chgData name="Kavyasri Jadala" userId="db687c12-7a26-4519-bac9-b9dc3b56fe08" providerId="ADAL" clId="{155F6D93-8032-EB4C-979C-4C362B8DE92F}" dt="2024-04-01T15:41:42.185" v="592" actId="20577"/>
          <ac:spMkLst>
            <pc:docMk/>
            <pc:sldMk cId="2360003076" sldId="317"/>
            <ac:spMk id="7" creationId="{C88CE9B1-53E5-8837-FB6F-F4E6AC50C6AB}"/>
          </ac:spMkLst>
        </pc:spChg>
        <pc:spChg chg="del mod">
          <ac:chgData name="Kavyasri Jadala" userId="db687c12-7a26-4519-bac9-b9dc3b56fe08" providerId="ADAL" clId="{155F6D93-8032-EB4C-979C-4C362B8DE92F}" dt="2024-03-31T18:54:29.132" v="298" actId="478"/>
          <ac:spMkLst>
            <pc:docMk/>
            <pc:sldMk cId="2360003076" sldId="317"/>
            <ac:spMk id="8" creationId="{BF46C61B-0529-2CF6-CAE8-8115DD6F72EA}"/>
          </ac:spMkLst>
        </pc:spChg>
        <pc:spChg chg="del mod">
          <ac:chgData name="Kavyasri Jadala" userId="db687c12-7a26-4519-bac9-b9dc3b56fe08" providerId="ADAL" clId="{155F6D93-8032-EB4C-979C-4C362B8DE92F}" dt="2024-04-01T15:41:23.944" v="581" actId="478"/>
          <ac:spMkLst>
            <pc:docMk/>
            <pc:sldMk cId="2360003076" sldId="317"/>
            <ac:spMk id="9" creationId="{9958D5A6-DBC0-01E8-C2B2-1520EE5344B1}"/>
          </ac:spMkLst>
        </pc:spChg>
        <pc:spChg chg="del">
          <ac:chgData name="Kavyasri Jadala" userId="db687c12-7a26-4519-bac9-b9dc3b56fe08" providerId="ADAL" clId="{155F6D93-8032-EB4C-979C-4C362B8DE92F}" dt="2024-03-31T18:54:24.182" v="295" actId="478"/>
          <ac:spMkLst>
            <pc:docMk/>
            <pc:sldMk cId="2360003076" sldId="317"/>
            <ac:spMk id="13" creationId="{76AC8401-3BD7-7B07-5DB7-6414B94E5268}"/>
          </ac:spMkLst>
        </pc:spChg>
        <pc:picChg chg="del">
          <ac:chgData name="Kavyasri Jadala" userId="db687c12-7a26-4519-bac9-b9dc3b56fe08" providerId="ADAL" clId="{155F6D93-8032-EB4C-979C-4C362B8DE92F}" dt="2024-03-31T18:54:25.757" v="296" actId="478"/>
          <ac:picMkLst>
            <pc:docMk/>
            <pc:sldMk cId="2360003076" sldId="317"/>
            <ac:picMk id="10" creationId="{8384EC02-C173-6BC1-D5FF-098331978A4E}"/>
          </ac:picMkLst>
        </pc:picChg>
      </pc:sldChg>
      <pc:sldChg chg="delSp modSp add mod ord">
        <pc:chgData name="Kavyasri Jadala" userId="db687c12-7a26-4519-bac9-b9dc3b56fe08" providerId="ADAL" clId="{155F6D93-8032-EB4C-979C-4C362B8DE92F}" dt="2024-03-31T18:55:20.495" v="321" actId="20577"/>
        <pc:sldMkLst>
          <pc:docMk/>
          <pc:sldMk cId="1528816407" sldId="318"/>
        </pc:sldMkLst>
        <pc:spChg chg="mod">
          <ac:chgData name="Kavyasri Jadala" userId="db687c12-7a26-4519-bac9-b9dc3b56fe08" providerId="ADAL" clId="{155F6D93-8032-EB4C-979C-4C362B8DE92F}" dt="2024-03-31T18:55:20.495" v="321" actId="20577"/>
          <ac:spMkLst>
            <pc:docMk/>
            <pc:sldMk cId="1528816407" sldId="318"/>
            <ac:spMk id="3" creationId="{03700434-6B41-FB22-2B24-E53F6DDDB784}"/>
          </ac:spMkLst>
        </pc:spChg>
        <pc:spChg chg="del mod">
          <ac:chgData name="Kavyasri Jadala" userId="db687c12-7a26-4519-bac9-b9dc3b56fe08" providerId="ADAL" clId="{155F6D93-8032-EB4C-979C-4C362B8DE92F}" dt="2024-03-31T18:55:10.498" v="319" actId="478"/>
          <ac:spMkLst>
            <pc:docMk/>
            <pc:sldMk cId="1528816407" sldId="318"/>
            <ac:spMk id="13" creationId="{76AC8401-3BD7-7B07-5DB7-6414B94E5268}"/>
          </ac:spMkLst>
        </pc:spChg>
        <pc:picChg chg="del">
          <ac:chgData name="Kavyasri Jadala" userId="db687c12-7a26-4519-bac9-b9dc3b56fe08" providerId="ADAL" clId="{155F6D93-8032-EB4C-979C-4C362B8DE92F}" dt="2024-03-31T18:55:05.982" v="317" actId="478"/>
          <ac:picMkLst>
            <pc:docMk/>
            <pc:sldMk cId="1528816407" sldId="318"/>
            <ac:picMk id="16" creationId="{34ADA8D9-27E1-A432-B1FA-31BE64563D71}"/>
          </ac:picMkLst>
        </pc:picChg>
      </pc:sldChg>
      <pc:sldChg chg="add del">
        <pc:chgData name="Kavyasri Jadala" userId="db687c12-7a26-4519-bac9-b9dc3b56fe08" providerId="ADAL" clId="{155F6D93-8032-EB4C-979C-4C362B8DE92F}" dt="2024-03-31T20:40:15.843" v="384" actId="2696"/>
        <pc:sldMkLst>
          <pc:docMk/>
          <pc:sldMk cId="3316404644" sldId="321"/>
        </pc:sldMkLst>
      </pc:sldChg>
      <pc:sldChg chg="addSp delSp modSp add mod">
        <pc:chgData name="Kavyasri Jadala" userId="db687c12-7a26-4519-bac9-b9dc3b56fe08" providerId="ADAL" clId="{155F6D93-8032-EB4C-979C-4C362B8DE92F}" dt="2024-04-01T15:40:18.641" v="577" actId="20577"/>
        <pc:sldMkLst>
          <pc:docMk/>
          <pc:sldMk cId="4062299892" sldId="323"/>
        </pc:sldMkLst>
        <pc:spChg chg="del">
          <ac:chgData name="Kavyasri Jadala" userId="db687c12-7a26-4519-bac9-b9dc3b56fe08" providerId="ADAL" clId="{155F6D93-8032-EB4C-979C-4C362B8DE92F}" dt="2024-04-01T00:08:10.873" v="464" actId="478"/>
          <ac:spMkLst>
            <pc:docMk/>
            <pc:sldMk cId="4062299892" sldId="323"/>
            <ac:spMk id="3" creationId="{03700434-6B41-FB22-2B24-E53F6DDDB784}"/>
          </ac:spMkLst>
        </pc:spChg>
        <pc:spChg chg="add mod">
          <ac:chgData name="Kavyasri Jadala" userId="db687c12-7a26-4519-bac9-b9dc3b56fe08" providerId="ADAL" clId="{155F6D93-8032-EB4C-979C-4C362B8DE92F}" dt="2024-04-01T00:08:10.873" v="464" actId="478"/>
          <ac:spMkLst>
            <pc:docMk/>
            <pc:sldMk cId="4062299892" sldId="323"/>
            <ac:spMk id="8" creationId="{6BC201C8-E74F-8DB0-24F2-AA312A93B306}"/>
          </ac:spMkLst>
        </pc:spChg>
        <pc:spChg chg="mod">
          <ac:chgData name="Kavyasri Jadala" userId="db687c12-7a26-4519-bac9-b9dc3b56fe08" providerId="ADAL" clId="{155F6D93-8032-EB4C-979C-4C362B8DE92F}" dt="2024-04-01T15:40:18.641" v="577" actId="20577"/>
          <ac:spMkLst>
            <pc:docMk/>
            <pc:sldMk cId="4062299892" sldId="323"/>
            <ac:spMk id="9" creationId="{9958D5A6-DBC0-01E8-C2B2-1520EE5344B1}"/>
          </ac:spMkLst>
        </pc:spChg>
        <pc:spChg chg="del">
          <ac:chgData name="Kavyasri Jadala" userId="db687c12-7a26-4519-bac9-b9dc3b56fe08" providerId="ADAL" clId="{155F6D93-8032-EB4C-979C-4C362B8DE92F}" dt="2024-04-01T00:08:08.885" v="463" actId="478"/>
          <ac:spMkLst>
            <pc:docMk/>
            <pc:sldMk cId="4062299892" sldId="323"/>
            <ac:spMk id="12" creationId="{789C881E-C338-D40D-3685-70B1C466F826}"/>
          </ac:spMkLst>
        </pc:spChg>
        <pc:picChg chg="del">
          <ac:chgData name="Kavyasri Jadala" userId="db687c12-7a26-4519-bac9-b9dc3b56fe08" providerId="ADAL" clId="{155F6D93-8032-EB4C-979C-4C362B8DE92F}" dt="2024-04-01T00:08:06.732" v="462" actId="478"/>
          <ac:picMkLst>
            <pc:docMk/>
            <pc:sldMk cId="4062299892" sldId="323"/>
            <ac:picMk id="7" creationId="{5B64D6AC-7923-8BDF-569F-33AA2CA05F84}"/>
          </ac:picMkLst>
        </pc:picChg>
      </pc:sldChg>
      <pc:sldChg chg="add del">
        <pc:chgData name="Kavyasri Jadala" userId="db687c12-7a26-4519-bac9-b9dc3b56fe08" providerId="ADAL" clId="{155F6D93-8032-EB4C-979C-4C362B8DE92F}" dt="2024-04-01T15:41:04.839" v="579" actId="2696"/>
        <pc:sldMkLst>
          <pc:docMk/>
          <pc:sldMk cId="782794070" sldId="324"/>
        </pc:sldMkLst>
      </pc:sldChg>
      <pc:sldChg chg="add del">
        <pc:chgData name="Kavyasri Jadala" userId="db687c12-7a26-4519-bac9-b9dc3b56fe08" providerId="ADAL" clId="{155F6D93-8032-EB4C-979C-4C362B8DE92F}" dt="2024-04-01T15:41:02.244" v="578" actId="2696"/>
        <pc:sldMkLst>
          <pc:docMk/>
          <pc:sldMk cId="573478577" sldId="325"/>
        </pc:sldMkLst>
      </pc:sldChg>
    </pc:docChg>
  </pc:docChgLst>
  <pc:docChgLst>
    <pc:chgData name="Prathyusha reddy Midudhula" userId="S::pmidudhu@purdue.edu::5bd57edf-abe2-4b63-9242-7af58fe5fd82" providerId="AD" clId="Web-{8E629112-A3A6-BA2D-61E1-A69C5E0A9408}"/>
    <pc:docChg chg="addSld delSld modSld sldOrd modSection">
      <pc:chgData name="Prathyusha reddy Midudhula" userId="S::pmidudhu@purdue.edu::5bd57edf-abe2-4b63-9242-7af58fe5fd82" providerId="AD" clId="Web-{8E629112-A3A6-BA2D-61E1-A69C5E0A9408}" dt="2024-04-01T05:18:45.072" v="744" actId="1076"/>
      <pc:docMkLst>
        <pc:docMk/>
      </pc:docMkLst>
      <pc:sldChg chg="modSp">
        <pc:chgData name="Prathyusha reddy Midudhula" userId="S::pmidudhu@purdue.edu::5bd57edf-abe2-4b63-9242-7af58fe5fd82" providerId="AD" clId="Web-{8E629112-A3A6-BA2D-61E1-A69C5E0A9408}" dt="2024-03-31T20:13:01.758" v="257" actId="20577"/>
        <pc:sldMkLst>
          <pc:docMk/>
          <pc:sldMk cId="683617785" sldId="301"/>
        </pc:sldMkLst>
        <pc:spChg chg="mod">
          <ac:chgData name="Prathyusha reddy Midudhula" userId="S::pmidudhu@purdue.edu::5bd57edf-abe2-4b63-9242-7af58fe5fd82" providerId="AD" clId="Web-{8E629112-A3A6-BA2D-61E1-A69C5E0A9408}" dt="2024-03-31T20:13:01.758" v="257" actId="20577"/>
          <ac:spMkLst>
            <pc:docMk/>
            <pc:sldMk cId="683617785" sldId="301"/>
            <ac:spMk id="4" creationId="{138FBB13-84E1-DB32-ABAB-BFE180F01A07}"/>
          </ac:spMkLst>
        </pc:spChg>
      </pc:sldChg>
      <pc:sldChg chg="addSp modSp">
        <pc:chgData name="Prathyusha reddy Midudhula" userId="S::pmidudhu@purdue.edu::5bd57edf-abe2-4b63-9242-7af58fe5fd82" providerId="AD" clId="Web-{8E629112-A3A6-BA2D-61E1-A69C5E0A9408}" dt="2024-03-31T20:16:18.405" v="265" actId="1076"/>
        <pc:sldMkLst>
          <pc:docMk/>
          <pc:sldMk cId="93552955" sldId="306"/>
        </pc:sldMkLst>
        <pc:spChg chg="mod">
          <ac:chgData name="Prathyusha reddy Midudhula" userId="S::pmidudhu@purdue.edu::5bd57edf-abe2-4b63-9242-7af58fe5fd82" providerId="AD" clId="Web-{8E629112-A3A6-BA2D-61E1-A69C5E0A9408}" dt="2024-03-31T17:24:12.850" v="228" actId="20577"/>
          <ac:spMkLst>
            <pc:docMk/>
            <pc:sldMk cId="93552955" sldId="306"/>
            <ac:spMk id="20" creationId="{5BB1ECC5-8893-F184-002F-974ED0128385}"/>
          </ac:spMkLst>
        </pc:spChg>
        <pc:picChg chg="add mod">
          <ac:chgData name="Prathyusha reddy Midudhula" userId="S::pmidudhu@purdue.edu::5bd57edf-abe2-4b63-9242-7af58fe5fd82" providerId="AD" clId="Web-{8E629112-A3A6-BA2D-61E1-A69C5E0A9408}" dt="2024-03-31T20:16:18.405" v="265" actId="1076"/>
          <ac:picMkLst>
            <pc:docMk/>
            <pc:sldMk cId="93552955" sldId="306"/>
            <ac:picMk id="4" creationId="{FBB5C5C1-1805-E4D5-BFB3-6E35AF3E72C2}"/>
          </ac:picMkLst>
        </pc:picChg>
      </pc:sldChg>
      <pc:sldChg chg="addSp delSp modSp add replId">
        <pc:chgData name="Prathyusha reddy Midudhula" userId="S::pmidudhu@purdue.edu::5bd57edf-abe2-4b63-9242-7af58fe5fd82" providerId="AD" clId="Web-{8E629112-A3A6-BA2D-61E1-A69C5E0A9408}" dt="2024-03-31T17:00:42.631" v="198"/>
        <pc:sldMkLst>
          <pc:docMk/>
          <pc:sldMk cId="3075563110" sldId="312"/>
        </pc:sldMkLst>
        <pc:spChg chg="mod">
          <ac:chgData name="Prathyusha reddy Midudhula" userId="S::pmidudhu@purdue.edu::5bd57edf-abe2-4b63-9242-7af58fe5fd82" providerId="AD" clId="Web-{8E629112-A3A6-BA2D-61E1-A69C5E0A9408}" dt="2024-03-31T15:17:06.593" v="8" actId="20577"/>
          <ac:spMkLst>
            <pc:docMk/>
            <pc:sldMk cId="3075563110" sldId="312"/>
            <ac:spMk id="3" creationId="{03700434-6B41-FB22-2B24-E53F6DDDB784}"/>
          </ac:spMkLst>
        </pc:spChg>
        <pc:spChg chg="mod">
          <ac:chgData name="Prathyusha reddy Midudhula" userId="S::pmidudhu@purdue.edu::5bd57edf-abe2-4b63-9242-7af58fe5fd82" providerId="AD" clId="Web-{8E629112-A3A6-BA2D-61E1-A69C5E0A9408}" dt="2024-03-31T15:17:18.797" v="22" actId="20577"/>
          <ac:spMkLst>
            <pc:docMk/>
            <pc:sldMk cId="3075563110" sldId="312"/>
            <ac:spMk id="9" creationId="{9958D5A6-DBC0-01E8-C2B2-1520EE5344B1}"/>
          </ac:spMkLst>
        </pc:spChg>
        <pc:spChg chg="mod">
          <ac:chgData name="Prathyusha reddy Midudhula" userId="S::pmidudhu@purdue.edu::5bd57edf-abe2-4b63-9242-7af58fe5fd82" providerId="AD" clId="Web-{8E629112-A3A6-BA2D-61E1-A69C5E0A9408}" dt="2024-03-31T16:03:32.358" v="190" actId="20577"/>
          <ac:spMkLst>
            <pc:docMk/>
            <pc:sldMk cId="3075563110" sldId="312"/>
            <ac:spMk id="25" creationId="{A8E50A75-1568-12BF-CD46-D6F9AAC8E562}"/>
          </ac:spMkLst>
        </pc:spChg>
        <pc:picChg chg="add mod">
          <ac:chgData name="Prathyusha reddy Midudhula" userId="S::pmidudhu@purdue.edu::5bd57edf-abe2-4b63-9242-7af58fe5fd82" providerId="AD" clId="Web-{8E629112-A3A6-BA2D-61E1-A69C5E0A9408}" dt="2024-03-31T17:00:42.631" v="198"/>
          <ac:picMkLst>
            <pc:docMk/>
            <pc:sldMk cId="3075563110" sldId="312"/>
            <ac:picMk id="4" creationId="{1C0CFDA6-BDD1-3808-3CB9-00A5F5B20A8D}"/>
          </ac:picMkLst>
        </pc:picChg>
        <pc:picChg chg="add mod modCrop">
          <ac:chgData name="Prathyusha reddy Midudhula" userId="S::pmidudhu@purdue.edu::5bd57edf-abe2-4b63-9242-7af58fe5fd82" providerId="AD" clId="Web-{8E629112-A3A6-BA2D-61E1-A69C5E0A9408}" dt="2024-03-31T17:00:32.943" v="197"/>
          <ac:picMkLst>
            <pc:docMk/>
            <pc:sldMk cId="3075563110" sldId="312"/>
            <ac:picMk id="7" creationId="{E7C0BFCD-FB5C-9B92-EEAB-785F500B67B6}"/>
          </ac:picMkLst>
        </pc:picChg>
        <pc:picChg chg="del">
          <ac:chgData name="Prathyusha reddy Midudhula" userId="S::pmidudhu@purdue.edu::5bd57edf-abe2-4b63-9242-7af58fe5fd82" providerId="AD" clId="Web-{8E629112-A3A6-BA2D-61E1-A69C5E0A9408}" dt="2024-03-31T15:16:59.203" v="1"/>
          <ac:picMkLst>
            <pc:docMk/>
            <pc:sldMk cId="3075563110" sldId="312"/>
            <ac:picMk id="11" creationId="{D3B6848F-4779-CE62-7736-8DC17A164495}"/>
          </ac:picMkLst>
        </pc:picChg>
      </pc:sldChg>
      <pc:sldChg chg="addSp delSp modSp add replId modNotes">
        <pc:chgData name="Prathyusha reddy Midudhula" userId="S::pmidudhu@purdue.edu::5bd57edf-abe2-4b63-9242-7af58fe5fd82" providerId="AD" clId="Web-{8E629112-A3A6-BA2D-61E1-A69C5E0A9408}" dt="2024-04-01T05:18:45.072" v="744" actId="1076"/>
        <pc:sldMkLst>
          <pc:docMk/>
          <pc:sldMk cId="1398284758" sldId="314"/>
        </pc:sldMkLst>
        <pc:spChg chg="add mod">
          <ac:chgData name="Prathyusha reddy Midudhula" userId="S::pmidudhu@purdue.edu::5bd57edf-abe2-4b63-9242-7af58fe5fd82" providerId="AD" clId="Web-{8E629112-A3A6-BA2D-61E1-A69C5E0A9408}" dt="2024-04-01T05:14:21.516" v="708" actId="20577"/>
          <ac:spMkLst>
            <pc:docMk/>
            <pc:sldMk cId="1398284758" sldId="314"/>
            <ac:spMk id="2" creationId="{D61CD571-BA26-091C-537A-7F3B62FA8FB0}"/>
          </ac:spMkLst>
        </pc:spChg>
        <pc:spChg chg="del">
          <ac:chgData name="Prathyusha reddy Midudhula" userId="S::pmidudhu@purdue.edu::5bd57edf-abe2-4b63-9242-7af58fe5fd82" providerId="AD" clId="Web-{8E629112-A3A6-BA2D-61E1-A69C5E0A9408}" dt="2024-03-31T17:30:22.019" v="241"/>
          <ac:spMkLst>
            <pc:docMk/>
            <pc:sldMk cId="1398284758" sldId="314"/>
            <ac:spMk id="2" creationId="{FE294DFF-FEC0-0C48-A972-9E4ED3BA9D6E}"/>
          </ac:spMkLst>
        </pc:spChg>
        <pc:spChg chg="add mod">
          <ac:chgData name="Prathyusha reddy Midudhula" userId="S::pmidudhu@purdue.edu::5bd57edf-abe2-4b63-9242-7af58fe5fd82" providerId="AD" clId="Web-{8E629112-A3A6-BA2D-61E1-A69C5E0A9408}" dt="2024-03-31T17:31:00.082" v="253" actId="1076"/>
          <ac:spMkLst>
            <pc:docMk/>
            <pc:sldMk cId="1398284758" sldId="314"/>
            <ac:spMk id="8" creationId="{B5A77095-07C5-3AC0-05B4-1CCB40B1890B}"/>
          </ac:spMkLst>
        </pc:spChg>
        <pc:spChg chg="add mod">
          <ac:chgData name="Prathyusha reddy Midudhula" userId="S::pmidudhu@purdue.edu::5bd57edf-abe2-4b63-9242-7af58fe5fd82" providerId="AD" clId="Web-{8E629112-A3A6-BA2D-61E1-A69C5E0A9408}" dt="2024-04-01T05:09:55.993" v="642" actId="1076"/>
          <ac:spMkLst>
            <pc:docMk/>
            <pc:sldMk cId="1398284758" sldId="314"/>
            <ac:spMk id="10" creationId="{A5E59136-BE4D-C25E-31BF-FA43D7822C5D}"/>
          </ac:spMkLst>
        </pc:spChg>
        <pc:spChg chg="add del">
          <ac:chgData name="Prathyusha reddy Midudhula" userId="S::pmidudhu@purdue.edu::5bd57edf-abe2-4b63-9242-7af58fe5fd82" providerId="AD" clId="Web-{8E629112-A3A6-BA2D-61E1-A69C5E0A9408}" dt="2024-04-01T05:07:36.943" v="608"/>
          <ac:spMkLst>
            <pc:docMk/>
            <pc:sldMk cId="1398284758" sldId="314"/>
            <ac:spMk id="11" creationId="{097DC194-0248-467E-1F58-D9A185A61FC5}"/>
          </ac:spMkLst>
        </pc:spChg>
        <pc:spChg chg="add mod">
          <ac:chgData name="Prathyusha reddy Midudhula" userId="S::pmidudhu@purdue.edu::5bd57edf-abe2-4b63-9242-7af58fe5fd82" providerId="AD" clId="Web-{8E629112-A3A6-BA2D-61E1-A69C5E0A9408}" dt="2024-04-01T05:16:43.131" v="734" actId="20577"/>
          <ac:spMkLst>
            <pc:docMk/>
            <pc:sldMk cId="1398284758" sldId="314"/>
            <ac:spMk id="12" creationId="{E47F8FEE-D992-E10D-F819-72A44AA94803}"/>
          </ac:spMkLst>
        </pc:spChg>
        <pc:spChg chg="add mod">
          <ac:chgData name="Prathyusha reddy Midudhula" userId="S::pmidudhu@purdue.edu::5bd57edf-abe2-4b63-9242-7af58fe5fd82" providerId="AD" clId="Web-{8E629112-A3A6-BA2D-61E1-A69C5E0A9408}" dt="2024-04-01T05:16:18.600" v="730" actId="1076"/>
          <ac:spMkLst>
            <pc:docMk/>
            <pc:sldMk cId="1398284758" sldId="314"/>
            <ac:spMk id="13" creationId="{92A30990-686D-1783-B65B-86977717DCED}"/>
          </ac:spMkLst>
        </pc:spChg>
        <pc:spChg chg="add mod">
          <ac:chgData name="Prathyusha reddy Midudhula" userId="S::pmidudhu@purdue.edu::5bd57edf-abe2-4b63-9242-7af58fe5fd82" providerId="AD" clId="Web-{8E629112-A3A6-BA2D-61E1-A69C5E0A9408}" dt="2024-04-01T05:15:31.489" v="716" actId="1076"/>
          <ac:spMkLst>
            <pc:docMk/>
            <pc:sldMk cId="1398284758" sldId="314"/>
            <ac:spMk id="14" creationId="{A30553A5-8FCF-979D-9B38-EA5962B446B8}"/>
          </ac:spMkLst>
        </pc:spChg>
        <pc:picChg chg="add del mod">
          <ac:chgData name="Prathyusha reddy Midudhula" userId="S::pmidudhu@purdue.edu::5bd57edf-abe2-4b63-9242-7af58fe5fd82" providerId="AD" clId="Web-{8E629112-A3A6-BA2D-61E1-A69C5E0A9408}" dt="2024-04-01T05:02:29.419" v="568"/>
          <ac:picMkLst>
            <pc:docMk/>
            <pc:sldMk cId="1398284758" sldId="314"/>
            <ac:picMk id="3" creationId="{45497AF4-F229-6961-6D7D-AE29CFF08CA7}"/>
          </ac:picMkLst>
        </pc:picChg>
        <pc:picChg chg="add mod">
          <ac:chgData name="Prathyusha reddy Midudhula" userId="S::pmidudhu@purdue.edu::5bd57edf-abe2-4b63-9242-7af58fe5fd82" providerId="AD" clId="Web-{8E629112-A3A6-BA2D-61E1-A69C5E0A9408}" dt="2024-04-01T05:12:39.294" v="670" actId="1076"/>
          <ac:picMkLst>
            <pc:docMk/>
            <pc:sldMk cId="1398284758" sldId="314"/>
            <ac:picMk id="4" creationId="{6FCD2110-E330-3855-3561-E1B841C740D3}"/>
          </ac:picMkLst>
        </pc:picChg>
        <pc:picChg chg="del">
          <ac:chgData name="Prathyusha reddy Midudhula" userId="S::pmidudhu@purdue.edu::5bd57edf-abe2-4b63-9242-7af58fe5fd82" providerId="AD" clId="Web-{8E629112-A3A6-BA2D-61E1-A69C5E0A9408}" dt="2024-03-31T17:31:01.910" v="254"/>
          <ac:picMkLst>
            <pc:docMk/>
            <pc:sldMk cId="1398284758" sldId="314"/>
            <ac:picMk id="4" creationId="{ECDDB50C-C582-69BE-0D81-A1A20B67C087}"/>
          </ac:picMkLst>
        </pc:picChg>
        <pc:picChg chg="add del mod">
          <ac:chgData name="Prathyusha reddy Midudhula" userId="S::pmidudhu@purdue.edu::5bd57edf-abe2-4b63-9242-7af58fe5fd82" providerId="AD" clId="Web-{8E629112-A3A6-BA2D-61E1-A69C5E0A9408}" dt="2024-04-01T05:06:31.410" v="590"/>
          <ac:picMkLst>
            <pc:docMk/>
            <pc:sldMk cId="1398284758" sldId="314"/>
            <ac:picMk id="9" creationId="{084D7621-95BC-A55B-908B-1184FC8072B8}"/>
          </ac:picMkLst>
        </pc:picChg>
        <pc:picChg chg="add mod">
          <ac:chgData name="Prathyusha reddy Midudhula" userId="S::pmidudhu@purdue.edu::5bd57edf-abe2-4b63-9242-7af58fe5fd82" providerId="AD" clId="Web-{8E629112-A3A6-BA2D-61E1-A69C5E0A9408}" dt="2024-04-01T05:11:16.261" v="659"/>
          <ac:picMkLst>
            <pc:docMk/>
            <pc:sldMk cId="1398284758" sldId="314"/>
            <ac:picMk id="15" creationId="{F6299154-63AF-40F0-DCD3-DD01AF13772A}"/>
          </ac:picMkLst>
        </pc:picChg>
        <pc:picChg chg="add mod">
          <ac:chgData name="Prathyusha reddy Midudhula" userId="S::pmidudhu@purdue.edu::5bd57edf-abe2-4b63-9242-7af58fe5fd82" providerId="AD" clId="Web-{8E629112-A3A6-BA2D-61E1-A69C5E0A9408}" dt="2024-04-01T05:13:32.577" v="678" actId="1076"/>
          <ac:picMkLst>
            <pc:docMk/>
            <pc:sldMk cId="1398284758" sldId="314"/>
            <ac:picMk id="16" creationId="{A04FBA6C-A87B-30BA-E25E-BFECB648701F}"/>
          </ac:picMkLst>
        </pc:picChg>
        <pc:picChg chg="add mod">
          <ac:chgData name="Prathyusha reddy Midudhula" userId="S::pmidudhu@purdue.edu::5bd57edf-abe2-4b63-9242-7af58fe5fd82" providerId="AD" clId="Web-{8E629112-A3A6-BA2D-61E1-A69C5E0A9408}" dt="2024-04-01T05:18:45.072" v="744" actId="1076"/>
          <ac:picMkLst>
            <pc:docMk/>
            <pc:sldMk cId="1398284758" sldId="314"/>
            <ac:picMk id="17" creationId="{D9C03001-F780-B903-662E-BA799A3DC0F4}"/>
          </ac:picMkLst>
        </pc:picChg>
        <pc:picChg chg="add mod">
          <ac:chgData name="Prathyusha reddy Midudhula" userId="S::pmidudhu@purdue.edu::5bd57edf-abe2-4b63-9242-7af58fe5fd82" providerId="AD" clId="Web-{8E629112-A3A6-BA2D-61E1-A69C5E0A9408}" dt="2024-04-01T05:18:34.634" v="743" actId="1076"/>
          <ac:picMkLst>
            <pc:docMk/>
            <pc:sldMk cId="1398284758" sldId="314"/>
            <ac:picMk id="18" creationId="{2C360651-AA63-95D1-98B5-8EF2A53F03D4}"/>
          </ac:picMkLst>
        </pc:picChg>
      </pc:sldChg>
      <pc:sldChg chg="addSp delSp modSp add del ord replId">
        <pc:chgData name="Prathyusha reddy Midudhula" userId="S::pmidudhu@purdue.edu::5bd57edf-abe2-4b63-9242-7af58fe5fd82" providerId="AD" clId="Web-{8E629112-A3A6-BA2D-61E1-A69C5E0A9408}" dt="2024-04-01T04:35:16.294" v="363" actId="20577"/>
        <pc:sldMkLst>
          <pc:docMk/>
          <pc:sldMk cId="783275011" sldId="326"/>
        </pc:sldMkLst>
        <pc:spChg chg="add mod">
          <ac:chgData name="Prathyusha reddy Midudhula" userId="S::pmidudhu@purdue.edu::5bd57edf-abe2-4b63-9242-7af58fe5fd82" providerId="AD" clId="Web-{8E629112-A3A6-BA2D-61E1-A69C5E0A9408}" dt="2024-04-01T04:35:16.294" v="363" actId="20577"/>
          <ac:spMkLst>
            <pc:docMk/>
            <pc:sldMk cId="783275011" sldId="326"/>
            <ac:spMk id="4" creationId="{AD4F0EB3-AD7B-AB90-D7CA-C2C053490B53}"/>
          </ac:spMkLst>
        </pc:spChg>
        <pc:spChg chg="mod">
          <ac:chgData name="Prathyusha reddy Midudhula" userId="S::pmidudhu@purdue.edu::5bd57edf-abe2-4b63-9242-7af58fe5fd82" providerId="AD" clId="Web-{8E629112-A3A6-BA2D-61E1-A69C5E0A9408}" dt="2024-04-01T04:18:55.716" v="276" actId="20577"/>
          <ac:spMkLst>
            <pc:docMk/>
            <pc:sldMk cId="783275011" sldId="326"/>
            <ac:spMk id="8" creationId="{B5A77095-07C5-3AC0-05B4-1CCB40B1890B}"/>
          </ac:spMkLst>
        </pc:spChg>
        <pc:picChg chg="add del mod">
          <ac:chgData name="Prathyusha reddy Midudhula" userId="S::pmidudhu@purdue.edu::5bd57edf-abe2-4b63-9242-7af58fe5fd82" providerId="AD" clId="Web-{8E629112-A3A6-BA2D-61E1-A69C5E0A9408}" dt="2024-04-01T04:19:58.390" v="287"/>
          <ac:picMkLst>
            <pc:docMk/>
            <pc:sldMk cId="783275011" sldId="326"/>
            <ac:picMk id="2" creationId="{D64BA6DA-49B5-0B65-6C0C-F0AD6B154CB9}"/>
          </ac:picMkLst>
        </pc:picChg>
        <pc:picChg chg="add del mod">
          <ac:chgData name="Prathyusha reddy Midudhula" userId="S::pmidudhu@purdue.edu::5bd57edf-abe2-4b63-9242-7af58fe5fd82" providerId="AD" clId="Web-{8E629112-A3A6-BA2D-61E1-A69C5E0A9408}" dt="2024-04-01T04:19:56.780" v="286"/>
          <ac:picMkLst>
            <pc:docMk/>
            <pc:sldMk cId="783275011" sldId="326"/>
            <ac:picMk id="3" creationId="{6BC14A36-166B-08BF-8FB1-04AF3FE9F4F6}"/>
          </ac:picMkLst>
        </pc:picChg>
        <pc:picChg chg="mod">
          <ac:chgData name="Prathyusha reddy Midudhula" userId="S::pmidudhu@purdue.edu::5bd57edf-abe2-4b63-9242-7af58fe5fd82" providerId="AD" clId="Web-{8E629112-A3A6-BA2D-61E1-A69C5E0A9408}" dt="2024-04-01T04:19:18.639" v="282" actId="14100"/>
          <ac:picMkLst>
            <pc:docMk/>
            <pc:sldMk cId="783275011" sldId="326"/>
            <ac:picMk id="7" creationId="{E14B38D6-0E4F-3953-1E16-320FDB18605B}"/>
          </ac:picMkLst>
        </pc:picChg>
        <pc:picChg chg="add del mod">
          <ac:chgData name="Prathyusha reddy Midudhula" userId="S::pmidudhu@purdue.edu::5bd57edf-abe2-4b63-9242-7af58fe5fd82" providerId="AD" clId="Web-{8E629112-A3A6-BA2D-61E1-A69C5E0A9408}" dt="2024-04-01T04:22:20.207" v="300"/>
          <ac:picMkLst>
            <pc:docMk/>
            <pc:sldMk cId="783275011" sldId="326"/>
            <ac:picMk id="9" creationId="{F7C72323-890A-5C17-780C-AC15C366B94E}"/>
          </ac:picMkLst>
        </pc:picChg>
        <pc:picChg chg="add mod">
          <ac:chgData name="Prathyusha reddy Midudhula" userId="S::pmidudhu@purdue.edu::5bd57edf-abe2-4b63-9242-7af58fe5fd82" providerId="AD" clId="Web-{8E629112-A3A6-BA2D-61E1-A69C5E0A9408}" dt="2024-04-01T04:23:16.740" v="309" actId="14100"/>
          <ac:picMkLst>
            <pc:docMk/>
            <pc:sldMk cId="783275011" sldId="326"/>
            <ac:picMk id="10" creationId="{38EC35D1-E898-CD18-A277-EEDFF6308BBB}"/>
          </ac:picMkLst>
        </pc:picChg>
        <pc:picChg chg="add mod">
          <ac:chgData name="Prathyusha reddy Midudhula" userId="S::pmidudhu@purdue.edu::5bd57edf-abe2-4b63-9242-7af58fe5fd82" providerId="AD" clId="Web-{8E629112-A3A6-BA2D-61E1-A69C5E0A9408}" dt="2024-04-01T04:25:59.014" v="335"/>
          <ac:picMkLst>
            <pc:docMk/>
            <pc:sldMk cId="783275011" sldId="326"/>
            <ac:picMk id="11" creationId="{FE9A4065-15B8-4D31-BE00-7B181108ED77}"/>
          </ac:picMkLst>
        </pc:picChg>
        <pc:picChg chg="add mod">
          <ac:chgData name="Prathyusha reddy Midudhula" userId="S::pmidudhu@purdue.edu::5bd57edf-abe2-4b63-9242-7af58fe5fd82" providerId="AD" clId="Web-{8E629112-A3A6-BA2D-61E1-A69C5E0A9408}" dt="2024-04-01T04:26:04.733" v="336" actId="1076"/>
          <ac:picMkLst>
            <pc:docMk/>
            <pc:sldMk cId="783275011" sldId="326"/>
            <ac:picMk id="12" creationId="{B10C2ACE-AF6D-CBE4-D310-18327B22B089}"/>
          </ac:picMkLst>
        </pc:picChg>
      </pc:sldChg>
      <pc:sldChg chg="new del">
        <pc:chgData name="Prathyusha reddy Midudhula" userId="S::pmidudhu@purdue.edu::5bd57edf-abe2-4b63-9242-7af58fe5fd82" providerId="AD" clId="Web-{8E629112-A3A6-BA2D-61E1-A69C5E0A9408}" dt="2024-04-01T04:18:41.763" v="267"/>
        <pc:sldMkLst>
          <pc:docMk/>
          <pc:sldMk cId="2583435311" sldId="326"/>
        </pc:sldMkLst>
      </pc:sldChg>
      <pc:sldChg chg="addSp delSp modSp">
        <pc:chgData name="Prathyusha reddy Midudhula" userId="S::pmidudhu@purdue.edu::5bd57edf-abe2-4b63-9242-7af58fe5fd82" providerId="AD" clId="Web-{8E629112-A3A6-BA2D-61E1-A69C5E0A9408}" dt="2024-04-01T04:44:19.840" v="472" actId="1076"/>
        <pc:sldMkLst>
          <pc:docMk/>
          <pc:sldMk cId="3099135136" sldId="327"/>
        </pc:sldMkLst>
        <pc:spChg chg="add del mod">
          <ac:chgData name="Prathyusha reddy Midudhula" userId="S::pmidudhu@purdue.edu::5bd57edf-abe2-4b63-9242-7af58fe5fd82" providerId="AD" clId="Web-{8E629112-A3A6-BA2D-61E1-A69C5E0A9408}" dt="2024-04-01T04:44:19.840" v="472" actId="1076"/>
          <ac:spMkLst>
            <pc:docMk/>
            <pc:sldMk cId="3099135136" sldId="327"/>
            <ac:spMk id="4" creationId="{AD4F0EB3-AD7B-AB90-D7CA-C2C053490B53}"/>
          </ac:spMkLst>
        </pc:spChg>
        <pc:picChg chg="mod">
          <ac:chgData name="Prathyusha reddy Midudhula" userId="S::pmidudhu@purdue.edu::5bd57edf-abe2-4b63-9242-7af58fe5fd82" providerId="AD" clId="Web-{8E629112-A3A6-BA2D-61E1-A69C5E0A9408}" dt="2024-04-01T04:43:14.589" v="444" actId="1076"/>
          <ac:picMkLst>
            <pc:docMk/>
            <pc:sldMk cId="3099135136" sldId="327"/>
            <ac:picMk id="12" creationId="{B10C2ACE-AF6D-CBE4-D310-18327B22B089}"/>
          </ac:picMkLst>
        </pc:picChg>
      </pc:sldChg>
    </pc:docChg>
  </pc:docChgLst>
  <pc:docChgLst>
    <pc:chgData name="Anupama M" userId="S::m1@purdue.edu::8d7765c7-3b7d-4694-91dd-cbb5d5d16731" providerId="AD" clId="Web-{A89A683D-B0F2-4B18-AE0A-517E6A2233E8}"/>
    <pc:docChg chg="modSld">
      <pc:chgData name="Anupama M" userId="S::m1@purdue.edu::8d7765c7-3b7d-4694-91dd-cbb5d5d16731" providerId="AD" clId="Web-{A89A683D-B0F2-4B18-AE0A-517E6A2233E8}" dt="2024-04-01T00:11:19.651" v="15"/>
      <pc:docMkLst>
        <pc:docMk/>
      </pc:docMkLst>
      <pc:sldChg chg="modSp">
        <pc:chgData name="Anupama M" userId="S::m1@purdue.edu::8d7765c7-3b7d-4694-91dd-cbb5d5d16731" providerId="AD" clId="Web-{A89A683D-B0F2-4B18-AE0A-517E6A2233E8}" dt="2024-04-01T00:11:19.651" v="15"/>
        <pc:sldMkLst>
          <pc:docMk/>
          <pc:sldMk cId="2824650236" sldId="309"/>
        </pc:sldMkLst>
        <pc:picChg chg="mod">
          <ac:chgData name="Anupama M" userId="S::m1@purdue.edu::8d7765c7-3b7d-4694-91dd-cbb5d5d16731" providerId="AD" clId="Web-{A89A683D-B0F2-4B18-AE0A-517E6A2233E8}" dt="2024-04-01T00:11:19.651" v="15"/>
          <ac:picMkLst>
            <pc:docMk/>
            <pc:sldMk cId="2824650236" sldId="309"/>
            <ac:picMk id="3" creationId="{F94326B8-E560-71C5-1A14-8386B76A23B0}"/>
          </ac:picMkLst>
        </pc:picChg>
        <pc:picChg chg="mod">
          <ac:chgData name="Anupama M" userId="S::m1@purdue.edu::8d7765c7-3b7d-4694-91dd-cbb5d5d16731" providerId="AD" clId="Web-{A89A683D-B0F2-4B18-AE0A-517E6A2233E8}" dt="2024-04-01T00:11:19.651" v="14"/>
          <ac:picMkLst>
            <pc:docMk/>
            <pc:sldMk cId="2824650236" sldId="309"/>
            <ac:picMk id="4" creationId="{025DE256-38F9-CCD3-7DC9-9669593BA3E8}"/>
          </ac:picMkLst>
        </pc:picChg>
        <pc:picChg chg="mod">
          <ac:chgData name="Anupama M" userId="S::m1@purdue.edu::8d7765c7-3b7d-4694-91dd-cbb5d5d16731" providerId="AD" clId="Web-{A89A683D-B0F2-4B18-AE0A-517E6A2233E8}" dt="2024-04-01T00:11:19.651" v="13"/>
          <ac:picMkLst>
            <pc:docMk/>
            <pc:sldMk cId="2824650236" sldId="309"/>
            <ac:picMk id="8" creationId="{78702CB6-FF8A-2FD8-F664-9BAD2897DC51}"/>
          </ac:picMkLst>
        </pc:picChg>
        <pc:picChg chg="mod">
          <ac:chgData name="Anupama M" userId="S::m1@purdue.edu::8d7765c7-3b7d-4694-91dd-cbb5d5d16731" providerId="AD" clId="Web-{A89A683D-B0F2-4B18-AE0A-517E6A2233E8}" dt="2024-04-01T00:11:19.651" v="12"/>
          <ac:picMkLst>
            <pc:docMk/>
            <pc:sldMk cId="2824650236" sldId="309"/>
            <ac:picMk id="10" creationId="{B1154C16-CCC2-0A1C-6441-334EF74B80B2}"/>
          </ac:picMkLst>
        </pc:picChg>
        <pc:picChg chg="mod">
          <ac:chgData name="Anupama M" userId="S::m1@purdue.edu::8d7765c7-3b7d-4694-91dd-cbb5d5d16731" providerId="AD" clId="Web-{A89A683D-B0F2-4B18-AE0A-517E6A2233E8}" dt="2024-04-01T00:11:19.651" v="11"/>
          <ac:picMkLst>
            <pc:docMk/>
            <pc:sldMk cId="2824650236" sldId="309"/>
            <ac:picMk id="11" creationId="{6688572B-A85F-6011-3265-82774C152B9F}"/>
          </ac:picMkLst>
        </pc:picChg>
        <pc:picChg chg="mod">
          <ac:chgData name="Anupama M" userId="S::m1@purdue.edu::8d7765c7-3b7d-4694-91dd-cbb5d5d16731" providerId="AD" clId="Web-{A89A683D-B0F2-4B18-AE0A-517E6A2233E8}" dt="2024-04-01T00:11:19.651" v="10"/>
          <ac:picMkLst>
            <pc:docMk/>
            <pc:sldMk cId="2824650236" sldId="309"/>
            <ac:picMk id="13" creationId="{9CD09530-4923-6F49-A407-025FAE7E7E5D}"/>
          </ac:picMkLst>
        </pc:picChg>
      </pc:sldChg>
    </pc:docChg>
  </pc:docChgLst>
  <pc:docChgLst>
    <pc:chgData name="Prathyusha reddy Midudhula" userId="S::pmidudhu@purdue.edu::5bd57edf-abe2-4b63-9242-7af58fe5fd82" providerId="AD" clId="Web-{4AD26B51-6AC0-DD90-25B2-D64544B37625}"/>
    <pc:docChg chg="delSld modSld modSection">
      <pc:chgData name="Prathyusha reddy Midudhula" userId="S::pmidudhu@purdue.edu::5bd57edf-abe2-4b63-9242-7af58fe5fd82" providerId="AD" clId="Web-{4AD26B51-6AC0-DD90-25B2-D64544B37625}" dt="2024-04-01T17:22:43.043" v="3" actId="20577"/>
      <pc:docMkLst>
        <pc:docMk/>
      </pc:docMkLst>
      <pc:sldChg chg="del">
        <pc:chgData name="Prathyusha reddy Midudhula" userId="S::pmidudhu@purdue.edu::5bd57edf-abe2-4b63-9242-7af58fe5fd82" providerId="AD" clId="Web-{4AD26B51-6AC0-DD90-25B2-D64544B37625}" dt="2024-04-01T16:01:49.329" v="0"/>
        <pc:sldMkLst>
          <pc:docMk/>
          <pc:sldMk cId="783275011" sldId="326"/>
        </pc:sldMkLst>
      </pc:sldChg>
      <pc:sldChg chg="modSp">
        <pc:chgData name="Prathyusha reddy Midudhula" userId="S::pmidudhu@purdue.edu::5bd57edf-abe2-4b63-9242-7af58fe5fd82" providerId="AD" clId="Web-{4AD26B51-6AC0-DD90-25B2-D64544B37625}" dt="2024-04-01T17:22:43.043" v="3" actId="20577"/>
        <pc:sldMkLst>
          <pc:docMk/>
          <pc:sldMk cId="3099135136" sldId="327"/>
        </pc:sldMkLst>
        <pc:spChg chg="mod">
          <ac:chgData name="Prathyusha reddy Midudhula" userId="S::pmidudhu@purdue.edu::5bd57edf-abe2-4b63-9242-7af58fe5fd82" providerId="AD" clId="Web-{4AD26B51-6AC0-DD90-25B2-D64544B37625}" dt="2024-04-01T17:22:43.043" v="3" actId="20577"/>
          <ac:spMkLst>
            <pc:docMk/>
            <pc:sldMk cId="3099135136" sldId="327"/>
            <ac:spMk id="4" creationId="{AD4F0EB3-AD7B-AB90-D7CA-C2C053490B53}"/>
          </ac:spMkLst>
        </pc:spChg>
      </pc:sldChg>
    </pc:docChg>
  </pc:docChgLst>
  <pc:docChgLst>
    <pc:chgData name="Prathyusha reddy Midudhula" userId="S::pmidudhu@purdue.edu::5bd57edf-abe2-4b63-9242-7af58fe5fd82" providerId="AD" clId="Web-{2991E384-1353-DD65-4647-049525352C98}"/>
    <pc:docChg chg="modSld">
      <pc:chgData name="Prathyusha reddy Midudhula" userId="S::pmidudhu@purdue.edu::5bd57edf-abe2-4b63-9242-7af58fe5fd82" providerId="AD" clId="Web-{2991E384-1353-DD65-4647-049525352C98}" dt="2024-04-19T17:21:18.513" v="11"/>
      <pc:docMkLst>
        <pc:docMk/>
      </pc:docMkLst>
      <pc:sldChg chg="modSp">
        <pc:chgData name="Prathyusha reddy Midudhula" userId="S::pmidudhu@purdue.edu::5bd57edf-abe2-4b63-9242-7af58fe5fd82" providerId="AD" clId="Web-{2991E384-1353-DD65-4647-049525352C98}" dt="2024-04-19T17:21:18.513" v="11"/>
        <pc:sldMkLst>
          <pc:docMk/>
          <pc:sldMk cId="3567110653" sldId="1933"/>
        </pc:sldMkLst>
        <pc:graphicFrameChg chg="mod modGraphic">
          <ac:chgData name="Prathyusha reddy Midudhula" userId="S::pmidudhu@purdue.edu::5bd57edf-abe2-4b63-9242-7af58fe5fd82" providerId="AD" clId="Web-{2991E384-1353-DD65-4647-049525352C98}" dt="2024-04-19T17:21:18.513" v="11"/>
          <ac:graphicFrameMkLst>
            <pc:docMk/>
            <pc:sldMk cId="3567110653" sldId="1933"/>
            <ac:graphicFrameMk id="13" creationId="{746EE55C-13DD-D93E-2D1E-237624958D74}"/>
          </ac:graphicFrameMkLst>
        </pc:graphicFrameChg>
      </pc:sldChg>
    </pc:docChg>
  </pc:docChgLst>
  <pc:docChgLst>
    <pc:chgData name="Keertana Madan" userId="S::madank@purdue.edu::2d1457c4-c4f2-483f-bdfb-6d2b6e6f88c2" providerId="AD" clId="Web-{392341F1-8C9D-407E-8D23-A1F6F647A8A5}"/>
    <pc:docChg chg="modSld sldOrd">
      <pc:chgData name="Keertana Madan" userId="S::madank@purdue.edu::2d1457c4-c4f2-483f-bdfb-6d2b6e6f88c2" providerId="AD" clId="Web-{392341F1-8C9D-407E-8D23-A1F6F647A8A5}" dt="2024-04-18T22:57:27.668" v="8" actId="20577"/>
      <pc:docMkLst>
        <pc:docMk/>
      </pc:docMkLst>
      <pc:sldChg chg="modSp">
        <pc:chgData name="Keertana Madan" userId="S::madank@purdue.edu::2d1457c4-c4f2-483f-bdfb-6d2b6e6f88c2" providerId="AD" clId="Web-{392341F1-8C9D-407E-8D23-A1F6F647A8A5}" dt="2024-04-18T22:55:14.710" v="3" actId="20577"/>
        <pc:sldMkLst>
          <pc:docMk/>
          <pc:sldMk cId="0" sldId="260"/>
        </pc:sldMkLst>
        <pc:spChg chg="mod">
          <ac:chgData name="Keertana Madan" userId="S::madank@purdue.edu::2d1457c4-c4f2-483f-bdfb-6d2b6e6f88c2" providerId="AD" clId="Web-{392341F1-8C9D-407E-8D23-A1F6F647A8A5}" dt="2024-04-18T22:55:14.710" v="3" actId="20577"/>
          <ac:spMkLst>
            <pc:docMk/>
            <pc:sldMk cId="0" sldId="260"/>
            <ac:spMk id="44" creationId="{7501AD31-C13F-A9A6-F987-188A3A51488C}"/>
          </ac:spMkLst>
        </pc:spChg>
        <pc:spChg chg="mod">
          <ac:chgData name="Keertana Madan" userId="S::madank@purdue.edu::2d1457c4-c4f2-483f-bdfb-6d2b6e6f88c2" providerId="AD" clId="Web-{392341F1-8C9D-407E-8D23-A1F6F647A8A5}" dt="2024-04-18T22:55:04.632" v="1" actId="20577"/>
          <ac:spMkLst>
            <pc:docMk/>
            <pc:sldMk cId="0" sldId="260"/>
            <ac:spMk id="365" creationId="{00000000-0000-0000-0000-000000000000}"/>
          </ac:spMkLst>
        </pc:spChg>
        <pc:spChg chg="mod">
          <ac:chgData name="Keertana Madan" userId="S::madank@purdue.edu::2d1457c4-c4f2-483f-bdfb-6d2b6e6f88c2" providerId="AD" clId="Web-{392341F1-8C9D-407E-8D23-A1F6F647A8A5}" dt="2024-04-18T22:55:08.804" v="2" actId="20577"/>
          <ac:spMkLst>
            <pc:docMk/>
            <pc:sldMk cId="0" sldId="260"/>
            <ac:spMk id="374" creationId="{00000000-0000-0000-0000-000000000000}"/>
          </ac:spMkLst>
        </pc:spChg>
      </pc:sldChg>
      <pc:sldChg chg="modSp">
        <pc:chgData name="Keertana Madan" userId="S::madank@purdue.edu::2d1457c4-c4f2-483f-bdfb-6d2b6e6f88c2" providerId="AD" clId="Web-{392341F1-8C9D-407E-8D23-A1F6F647A8A5}" dt="2024-04-18T22:57:27.668" v="8" actId="20577"/>
        <pc:sldMkLst>
          <pc:docMk/>
          <pc:sldMk cId="3075563110" sldId="312"/>
        </pc:sldMkLst>
        <pc:spChg chg="mod">
          <ac:chgData name="Keertana Madan" userId="S::madank@purdue.edu::2d1457c4-c4f2-483f-bdfb-6d2b6e6f88c2" providerId="AD" clId="Web-{392341F1-8C9D-407E-8D23-A1F6F647A8A5}" dt="2024-04-18T22:57:27.668" v="8" actId="20577"/>
          <ac:spMkLst>
            <pc:docMk/>
            <pc:sldMk cId="3075563110" sldId="312"/>
            <ac:spMk id="25" creationId="{A8E50A75-1568-12BF-CD46-D6F9AAC8E562}"/>
          </ac:spMkLst>
        </pc:spChg>
      </pc:sldChg>
      <pc:sldChg chg="ord">
        <pc:chgData name="Keertana Madan" userId="S::madank@purdue.edu::2d1457c4-c4f2-483f-bdfb-6d2b6e6f88c2" providerId="AD" clId="Web-{392341F1-8C9D-407E-8D23-A1F6F647A8A5}" dt="2024-04-18T22:55:49.415" v="4"/>
        <pc:sldMkLst>
          <pc:docMk/>
          <pc:sldMk cId="897822078" sldId="315"/>
        </pc:sldMkLst>
      </pc:sldChg>
    </pc:docChg>
  </pc:docChgLst>
  <pc:docChgLst>
    <pc:chgData name="Kavyasri Jadala" userId="S::kjadala@purdue.edu::db687c12-7a26-4519-bac9-b9dc3b56fe08" providerId="AD" clId="Web-{02D26A27-1114-1A3F-F6A4-59E89B85965A}"/>
    <pc:docChg chg="addSld modSld modSection">
      <pc:chgData name="Kavyasri Jadala" userId="S::kjadala@purdue.edu::db687c12-7a26-4519-bac9-b9dc3b56fe08" providerId="AD" clId="Web-{02D26A27-1114-1A3F-F6A4-59E89B85965A}" dt="2024-03-31T16:02:37.678" v="85" actId="14100"/>
      <pc:docMkLst>
        <pc:docMk/>
      </pc:docMkLst>
      <pc:sldChg chg="modSp">
        <pc:chgData name="Kavyasri Jadala" userId="S::kjadala@purdue.edu::db687c12-7a26-4519-bac9-b9dc3b56fe08" providerId="AD" clId="Web-{02D26A27-1114-1A3F-F6A4-59E89B85965A}" dt="2024-03-31T15:28:43.408" v="28" actId="20577"/>
        <pc:sldMkLst>
          <pc:docMk/>
          <pc:sldMk cId="3836485395" sldId="289"/>
        </pc:sldMkLst>
        <pc:spChg chg="mod">
          <ac:chgData name="Kavyasri Jadala" userId="S::kjadala@purdue.edu::db687c12-7a26-4519-bac9-b9dc3b56fe08" providerId="AD" clId="Web-{02D26A27-1114-1A3F-F6A4-59E89B85965A}" dt="2024-03-31T15:28:43.408" v="28" actId="20577"/>
          <ac:spMkLst>
            <pc:docMk/>
            <pc:sldMk cId="3836485395" sldId="289"/>
            <ac:spMk id="2" creationId="{03655DC1-977A-A249-DC39-6E10A0290960}"/>
          </ac:spMkLst>
        </pc:spChg>
      </pc:sldChg>
      <pc:sldChg chg="modSp">
        <pc:chgData name="Kavyasri Jadala" userId="S::kjadala@purdue.edu::db687c12-7a26-4519-bac9-b9dc3b56fe08" providerId="AD" clId="Web-{02D26A27-1114-1A3F-F6A4-59E89B85965A}" dt="2024-03-31T15:27:37.234" v="27" actId="20577"/>
        <pc:sldMkLst>
          <pc:docMk/>
          <pc:sldMk cId="93552955" sldId="306"/>
        </pc:sldMkLst>
        <pc:spChg chg="mod">
          <ac:chgData name="Kavyasri Jadala" userId="S::kjadala@purdue.edu::db687c12-7a26-4519-bac9-b9dc3b56fe08" providerId="AD" clId="Web-{02D26A27-1114-1A3F-F6A4-59E89B85965A}" dt="2024-03-31T15:27:37.234" v="27" actId="20577"/>
          <ac:spMkLst>
            <pc:docMk/>
            <pc:sldMk cId="93552955" sldId="306"/>
            <ac:spMk id="23" creationId="{4E6B6177-181D-BCBF-21A2-4750D5336407}"/>
          </ac:spMkLst>
        </pc:spChg>
      </pc:sldChg>
      <pc:sldChg chg="addSp delSp modSp add replId">
        <pc:chgData name="Kavyasri Jadala" userId="S::kjadala@purdue.edu::db687c12-7a26-4519-bac9-b9dc3b56fe08" providerId="AD" clId="Web-{02D26A27-1114-1A3F-F6A4-59E89B85965A}" dt="2024-03-31T16:02:37.678" v="85" actId="14100"/>
        <pc:sldMkLst>
          <pc:docMk/>
          <pc:sldMk cId="1667911801" sldId="313"/>
        </pc:sldMkLst>
        <pc:spChg chg="mod">
          <ac:chgData name="Kavyasri Jadala" userId="S::kjadala@purdue.edu::db687c12-7a26-4519-bac9-b9dc3b56fe08" providerId="AD" clId="Web-{02D26A27-1114-1A3F-F6A4-59E89B85965A}" dt="2024-03-31T15:58:44.099" v="74" actId="20577"/>
          <ac:spMkLst>
            <pc:docMk/>
            <pc:sldMk cId="1667911801" sldId="313"/>
            <ac:spMk id="3" creationId="{03700434-6B41-FB22-2B24-E53F6DDDB784}"/>
          </ac:spMkLst>
        </pc:spChg>
        <pc:spChg chg="add mod">
          <ac:chgData name="Kavyasri Jadala" userId="S::kjadala@purdue.edu::db687c12-7a26-4519-bac9-b9dc3b56fe08" providerId="AD" clId="Web-{02D26A27-1114-1A3F-F6A4-59E89B85965A}" dt="2024-03-31T16:02:37.678" v="85" actId="14100"/>
          <ac:spMkLst>
            <pc:docMk/>
            <pc:sldMk cId="1667911801" sldId="313"/>
            <ac:spMk id="4" creationId="{2688F575-DCF5-767F-427A-5991F646D8D5}"/>
          </ac:spMkLst>
        </pc:spChg>
        <pc:spChg chg="mod">
          <ac:chgData name="Kavyasri Jadala" userId="S::kjadala@purdue.edu::db687c12-7a26-4519-bac9-b9dc3b56fe08" providerId="AD" clId="Web-{02D26A27-1114-1A3F-F6A4-59E89B85965A}" dt="2024-03-31T15:58:16.770" v="42" actId="20577"/>
          <ac:spMkLst>
            <pc:docMk/>
            <pc:sldMk cId="1667911801" sldId="313"/>
            <ac:spMk id="9" creationId="{9958D5A6-DBC0-01E8-C2B2-1520EE5344B1}"/>
          </ac:spMkLst>
        </pc:spChg>
        <pc:spChg chg="del mod">
          <ac:chgData name="Kavyasri Jadala" userId="S::kjadala@purdue.edu::db687c12-7a26-4519-bac9-b9dc3b56fe08" providerId="AD" clId="Web-{02D26A27-1114-1A3F-F6A4-59E89B85965A}" dt="2024-03-31T15:58:21.942" v="45"/>
          <ac:spMkLst>
            <pc:docMk/>
            <pc:sldMk cId="1667911801" sldId="313"/>
            <ac:spMk id="25" creationId="{A8E50A75-1568-12BF-CD46-D6F9AAC8E562}"/>
          </ac:spMkLst>
        </pc:spChg>
      </pc:sldChg>
    </pc:docChg>
  </pc:docChgLst>
  <pc:docChgLst>
    <pc:chgData name="Kavyasri Jadala" userId="S::kjadala@purdue.edu::db687c12-7a26-4519-bac9-b9dc3b56fe08" providerId="AD" clId="Web-{B3B5E847-BD67-0660-0268-921FC7BCBE21}"/>
    <pc:docChg chg="modSld">
      <pc:chgData name="Kavyasri Jadala" userId="S::kjadala@purdue.edu::db687c12-7a26-4519-bac9-b9dc3b56fe08" providerId="AD" clId="Web-{B3B5E847-BD67-0660-0268-921FC7BCBE21}" dt="2024-03-31T17:26:34.413" v="28" actId="20577"/>
      <pc:docMkLst>
        <pc:docMk/>
      </pc:docMkLst>
      <pc:sldChg chg="modSp">
        <pc:chgData name="Kavyasri Jadala" userId="S::kjadala@purdue.edu::db687c12-7a26-4519-bac9-b9dc3b56fe08" providerId="AD" clId="Web-{B3B5E847-BD67-0660-0268-921FC7BCBE21}" dt="2024-03-31T17:17:42.720" v="16" actId="20577"/>
        <pc:sldMkLst>
          <pc:docMk/>
          <pc:sldMk cId="683617785" sldId="301"/>
        </pc:sldMkLst>
        <pc:spChg chg="mod">
          <ac:chgData name="Kavyasri Jadala" userId="S::kjadala@purdue.edu::db687c12-7a26-4519-bac9-b9dc3b56fe08" providerId="AD" clId="Web-{B3B5E847-BD67-0660-0268-921FC7BCBE21}" dt="2024-03-31T17:17:42.720" v="16" actId="20577"/>
          <ac:spMkLst>
            <pc:docMk/>
            <pc:sldMk cId="683617785" sldId="301"/>
            <ac:spMk id="4" creationId="{138FBB13-84E1-DB32-ABAB-BFE180F01A07}"/>
          </ac:spMkLst>
        </pc:spChg>
      </pc:sldChg>
      <pc:sldChg chg="modSp">
        <pc:chgData name="Kavyasri Jadala" userId="S::kjadala@purdue.edu::db687c12-7a26-4519-bac9-b9dc3b56fe08" providerId="AD" clId="Web-{B3B5E847-BD67-0660-0268-921FC7BCBE21}" dt="2024-03-31T17:26:34.413" v="28" actId="20577"/>
        <pc:sldMkLst>
          <pc:docMk/>
          <pc:sldMk cId="93552955" sldId="306"/>
        </pc:sldMkLst>
        <pc:spChg chg="mod">
          <ac:chgData name="Kavyasri Jadala" userId="S::kjadala@purdue.edu::db687c12-7a26-4519-bac9-b9dc3b56fe08" providerId="AD" clId="Web-{B3B5E847-BD67-0660-0268-921FC7BCBE21}" dt="2024-03-31T17:26:34.413" v="28" actId="20577"/>
          <ac:spMkLst>
            <pc:docMk/>
            <pc:sldMk cId="93552955" sldId="306"/>
            <ac:spMk id="23" creationId="{4E6B6177-181D-BCBF-21A2-4750D5336407}"/>
          </ac:spMkLst>
        </pc:spChg>
      </pc:sldChg>
    </pc:docChg>
  </pc:docChgLst>
  <pc:docChgLst>
    <pc:chgData name="Anupama M" userId="S::m1@purdue.edu::8d7765c7-3b7d-4694-91dd-cbb5d5d16731" providerId="AD" clId="Web-{A4695E63-196A-4E45-94CC-D05623C710C1}"/>
    <pc:docChg chg="modSld">
      <pc:chgData name="Anupama M" userId="S::m1@purdue.edu::8d7765c7-3b7d-4694-91dd-cbb5d5d16731" providerId="AD" clId="Web-{A4695E63-196A-4E45-94CC-D05623C710C1}" dt="2024-03-31T20:00:18.007" v="6" actId="1076"/>
      <pc:docMkLst>
        <pc:docMk/>
      </pc:docMkLst>
      <pc:sldChg chg="addSp modSp">
        <pc:chgData name="Anupama M" userId="S::m1@purdue.edu::8d7765c7-3b7d-4694-91dd-cbb5d5d16731" providerId="AD" clId="Web-{A4695E63-196A-4E45-94CC-D05623C710C1}" dt="2024-03-31T20:00:18.007" v="6" actId="1076"/>
        <pc:sldMkLst>
          <pc:docMk/>
          <pc:sldMk cId="93552955" sldId="306"/>
        </pc:sldMkLst>
        <pc:picChg chg="add mod modCrop">
          <ac:chgData name="Anupama M" userId="S::m1@purdue.edu::8d7765c7-3b7d-4694-91dd-cbb5d5d16731" providerId="AD" clId="Web-{A4695E63-196A-4E45-94CC-D05623C710C1}" dt="2024-03-31T20:00:18.007" v="6" actId="1076"/>
          <ac:picMkLst>
            <pc:docMk/>
            <pc:sldMk cId="93552955" sldId="306"/>
            <ac:picMk id="3" creationId="{35C526D4-02C9-BAD5-2374-678AD47F6810}"/>
          </ac:picMkLst>
        </pc:picChg>
      </pc:sldChg>
    </pc:docChg>
  </pc:docChgLst>
  <pc:docChgLst>
    <pc:chgData name="Kavyasri Jadala" userId="S::kjadala@purdue.edu::db687c12-7a26-4519-bac9-b9dc3b56fe08" providerId="AD" clId="Web-{33CD1AAA-5E2B-10C9-EB57-9E896399F5C5}"/>
    <pc:docChg chg="modSld">
      <pc:chgData name="Kavyasri Jadala" userId="S::kjadala@purdue.edu::db687c12-7a26-4519-bac9-b9dc3b56fe08" providerId="AD" clId="Web-{33CD1AAA-5E2B-10C9-EB57-9E896399F5C5}" dt="2024-04-19T18:25:16.120" v="108"/>
      <pc:docMkLst>
        <pc:docMk/>
      </pc:docMkLst>
      <pc:sldChg chg="modNotes">
        <pc:chgData name="Kavyasri Jadala" userId="S::kjadala@purdue.edu::db687c12-7a26-4519-bac9-b9dc3b56fe08" providerId="AD" clId="Web-{33CD1AAA-5E2B-10C9-EB57-9E896399F5C5}" dt="2024-04-19T18:25:16.120" v="108"/>
        <pc:sldMkLst>
          <pc:docMk/>
          <pc:sldMk cId="1667911801" sldId="313"/>
        </pc:sldMkLst>
      </pc:sldChg>
      <pc:sldChg chg="modNotes">
        <pc:chgData name="Kavyasri Jadala" userId="S::kjadala@purdue.edu::db687c12-7a26-4519-bac9-b9dc3b56fe08" providerId="AD" clId="Web-{33CD1AAA-5E2B-10C9-EB57-9E896399F5C5}" dt="2024-04-19T17:47:38.537" v="8"/>
        <pc:sldMkLst>
          <pc:docMk/>
          <pc:sldMk cId="897822078" sldId="315"/>
        </pc:sldMkLst>
      </pc:sldChg>
      <pc:sldChg chg="modNotes">
        <pc:chgData name="Kavyasri Jadala" userId="S::kjadala@purdue.edu::db687c12-7a26-4519-bac9-b9dc3b56fe08" providerId="AD" clId="Web-{33CD1AAA-5E2B-10C9-EB57-9E896399F5C5}" dt="2024-04-19T18:17:32.482" v="57"/>
        <pc:sldMkLst>
          <pc:docMk/>
          <pc:sldMk cId="981895648" sldId="316"/>
        </pc:sldMkLst>
      </pc:sldChg>
      <pc:sldChg chg="modNotes">
        <pc:chgData name="Kavyasri Jadala" userId="S::kjadala@purdue.edu::db687c12-7a26-4519-bac9-b9dc3b56fe08" providerId="AD" clId="Web-{33CD1AAA-5E2B-10C9-EB57-9E896399F5C5}" dt="2024-04-19T18:19:52.611" v="101"/>
        <pc:sldMkLst>
          <pc:docMk/>
          <pc:sldMk cId="1528816407" sldId="318"/>
        </pc:sldMkLst>
      </pc:sldChg>
    </pc:docChg>
  </pc:docChgLst>
</pc:chgInfo>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png>
</file>

<file path=ppt/media/image26.svg>
</file>

<file path=ppt/media/image27.png>
</file>

<file path=ppt/media/image28.pn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jpe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jpe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jpeg>
</file>

<file path=ppt/media/image76.png>
</file>

<file path=ppt/media/image77.png>
</file>

<file path=ppt/media/image78.png>
</file>

<file path=ppt/media/image79.png>
</file>

<file path=ppt/media/image8.jpeg>
</file>

<file path=ppt/media/image80.svg>
</file>

<file path=ppt/media/image81.png>
</file>

<file path=ppt/media/image82.png>
</file>

<file path=ppt/media/image83.png>
</file>

<file path=ppt/media/image84.png>
</file>

<file path=ppt/media/image85.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5/17/24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u="none" strike="noStrike">
                <a:solidFill>
                  <a:srgbClr val="2D2D2D"/>
                </a:solidFill>
                <a:effectLst/>
                <a:latin typeface="Lora" pitchFamily="2" charset="77"/>
              </a:rPr>
              <a:t>SIL International (then known as the Summer Institute of Linguistics) began in 1934 as a summer training program in Arkansas, USA, with two students.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u="none" strike="noStrike">
                <a:solidFill>
                  <a:srgbClr val="2D2D2D"/>
                </a:solidFill>
                <a:effectLst/>
                <a:latin typeface="Lora" pitchFamily="2" charset="77"/>
              </a:rPr>
              <a:t>Achieved numerous milestones and received numerous awards in the field of linguistics</a:t>
            </a:r>
          </a:p>
          <a:p>
            <a:endParaRPr lang="en-IN" b="0" i="0" u="none" strike="noStrike">
              <a:solidFill>
                <a:srgbClr val="2D2D2D"/>
              </a:solidFill>
              <a:effectLst/>
              <a:latin typeface="Lora" pitchFamily="2" charset="77"/>
            </a:endParaRPr>
          </a:p>
          <a:p>
            <a:r>
              <a:rPr lang="en-IN" b="0" i="1" u="none" strike="noStrike">
                <a:solidFill>
                  <a:srgbClr val="000000"/>
                </a:solidFill>
                <a:effectLst/>
                <a:latin typeface="Charis_Web"/>
              </a:rPr>
              <a:t>1. </a:t>
            </a:r>
            <a:r>
              <a:rPr lang="en-IN" b="0" i="1" u="none" strike="noStrike" err="1">
                <a:solidFill>
                  <a:srgbClr val="000000"/>
                </a:solidFill>
                <a:effectLst/>
                <a:latin typeface="Charis_Web"/>
              </a:rPr>
              <a:t>ScriptSource</a:t>
            </a:r>
            <a:r>
              <a:rPr lang="en-IN" b="0" i="0" u="none" strike="noStrike">
                <a:solidFill>
                  <a:srgbClr val="000000"/>
                </a:solidFill>
                <a:effectLst/>
                <a:latin typeface="Charis_Web"/>
              </a:rPr>
              <a:t> is a dynamic, collaborative reference to the writing systems of the world, with detailed information on scripts, characters, languages - and the remaining needs for supporting them in the computing realm.</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u="none" strike="noStrike">
                <a:solidFill>
                  <a:srgbClr val="222222"/>
                </a:solidFill>
                <a:effectLst/>
                <a:latin typeface="proxima-nova"/>
              </a:rPr>
              <a:t>2. SIL LEAD is a faith-based </a:t>
            </a:r>
            <a:r>
              <a:rPr lang="en-IN" b="0" i="0" u="none" strike="noStrike" err="1">
                <a:solidFill>
                  <a:srgbClr val="222222"/>
                </a:solidFill>
                <a:effectLst/>
                <a:latin typeface="proxima-nova"/>
              </a:rPr>
              <a:t>nonprofit</a:t>
            </a:r>
            <a:r>
              <a:rPr lang="en-IN" b="0" i="0" u="none" strike="noStrike">
                <a:solidFill>
                  <a:srgbClr val="222222"/>
                </a:solidFill>
                <a:effectLst/>
                <a:latin typeface="proxima-nova"/>
              </a:rPr>
              <a:t> helping local, community-based organizations use their own languages to improve their quality of life.</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u="none" strike="noStrike">
                <a:solidFill>
                  <a:srgbClr val="3B3B3B"/>
                </a:solidFill>
                <a:effectLst/>
                <a:latin typeface="Source Sans 3"/>
              </a:rPr>
              <a:t>3. ISO 639 gives comprehensive provisions for the identification and assignment of language identifiers to individual languages, and for the creation of new language code elements or for the modification of existing ones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a:solidFill>
                  <a:srgbClr val="ECECEC"/>
                </a:solidFill>
                <a:effectLst/>
                <a:latin typeface="Söhne"/>
              </a:rPr>
              <a:t>4. IDIL, or International Development in Language, is an initiative by SIL that focuses on leveraging language development as a means to support international development goals. It aims to integrate language strategies into broader development efforts to enhance effectiveness and sustainability.</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u="none" strike="noStrike">
                <a:solidFill>
                  <a:srgbClr val="ECECEC"/>
                </a:solidFill>
                <a:effectLst/>
                <a:latin typeface="Söhne"/>
              </a:rPr>
              <a:t>5. </a:t>
            </a:r>
            <a:r>
              <a:rPr lang="en-IN" b="0" i="0" err="1">
                <a:solidFill>
                  <a:srgbClr val="ECECEC"/>
                </a:solidFill>
                <a:effectLst/>
                <a:latin typeface="Söhne"/>
              </a:rPr>
              <a:t>Ethnologue</a:t>
            </a:r>
            <a:r>
              <a:rPr lang="en-IN" b="0" i="0">
                <a:solidFill>
                  <a:srgbClr val="ECECEC"/>
                </a:solidFill>
                <a:effectLst/>
                <a:latin typeface="Söhne"/>
              </a:rPr>
              <a:t> provides comprehensive data on the languages of the world, including information on language status, speaker numbers, and geographical distribution.</a:t>
            </a:r>
            <a:endParaRPr lang="en-IN" b="0" i="0" u="none" strike="noStrike">
              <a:solidFill>
                <a:srgbClr val="222222"/>
              </a:solidFill>
              <a:effectLst/>
              <a:latin typeface="proxima-nova"/>
            </a:endParaRPr>
          </a:p>
        </p:txBody>
      </p:sp>
      <p:sp>
        <p:nvSpPr>
          <p:cNvPr id="4" name="Slide Number Placeholder 3"/>
          <p:cNvSpPr>
            <a:spLocks noGrp="1"/>
          </p:cNvSpPr>
          <p:nvPr>
            <p:ph type="sldNum" sz="quarter" idx="5"/>
          </p:nvPr>
        </p:nvSpPr>
        <p:spPr/>
        <p:txBody>
          <a:bodyPr/>
          <a:lstStyle/>
          <a:p>
            <a:fld id="{988F3A2B-14A6-8F47-B753-A658CA12576A}" type="slidenum">
              <a:rPr lang="en-US" smtClean="0"/>
              <a:t>3</a:t>
            </a:fld>
            <a:endParaRPr lang="en-US"/>
          </a:p>
        </p:txBody>
      </p:sp>
    </p:spTree>
    <p:extLst>
      <p:ext uri="{BB962C8B-B14F-4D97-AF65-F5344CB8AC3E}">
        <p14:creationId xmlns:p14="http://schemas.microsoft.com/office/powerpoint/2010/main" val="17818905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Lossless Tokenization: Maintains original text integrity, ensuring no data loss.</a:t>
            </a:r>
          </a:p>
          <a:p>
            <a:r>
              <a:rPr lang="en-US" err="1"/>
              <a:t>Subword</a:t>
            </a:r>
            <a:r>
              <a:rPr lang="en-US"/>
              <a:t> Segmentation: Breaks down words into smaller, manageable units.</a:t>
            </a:r>
          </a:p>
          <a:p>
            <a:r>
              <a:rPr lang="en-US"/>
              <a:t>Language Agnostic: Effective across multiple languages.</a:t>
            </a:r>
          </a:p>
          <a:p>
            <a:endParaRPr lang="en-US"/>
          </a:p>
          <a:p>
            <a:r>
              <a:rPr lang="en-US"/>
              <a:t>Training: Learns to segment text from a large corpus.</a:t>
            </a:r>
          </a:p>
          <a:p>
            <a:r>
              <a:rPr lang="en-US"/>
              <a:t>Tokenization: Splits text into </a:t>
            </a:r>
            <a:r>
              <a:rPr lang="en-US" err="1"/>
              <a:t>subwords</a:t>
            </a:r>
            <a:r>
              <a:rPr lang="en-US"/>
              <a:t> or characters based on training.</a:t>
            </a:r>
          </a:p>
          <a:p>
            <a:r>
              <a:rPr lang="en-US"/>
              <a:t>Detokenization: Reconstructs original text from tokens.</a:t>
            </a:r>
          </a:p>
          <a:p>
            <a:endParaRPr lang="en-US"/>
          </a:p>
          <a:p>
            <a:r>
              <a:rPr lang="en-US"/>
              <a:t>"Antidisestablishmentarianism" → Split into "anti," "dis," "establish," "</a:t>
            </a:r>
            <a:r>
              <a:rPr lang="en-US" err="1"/>
              <a:t>ment</a:t>
            </a:r>
            <a:r>
              <a:rPr lang="en-US"/>
              <a:t>," "</a:t>
            </a:r>
            <a:r>
              <a:rPr lang="en-US" err="1"/>
              <a:t>arian</a:t>
            </a:r>
            <a:r>
              <a:rPr lang="en-US"/>
              <a:t>," "ism".</a:t>
            </a:r>
          </a:p>
        </p:txBody>
      </p:sp>
      <p:sp>
        <p:nvSpPr>
          <p:cNvPr id="4" name="Slide Number Placeholder 3"/>
          <p:cNvSpPr>
            <a:spLocks noGrp="1"/>
          </p:cNvSpPr>
          <p:nvPr>
            <p:ph type="sldNum" sz="quarter" idx="5"/>
          </p:nvPr>
        </p:nvSpPr>
        <p:spPr/>
        <p:txBody>
          <a:bodyPr/>
          <a:lstStyle/>
          <a:p>
            <a:fld id="{988F3A2B-14A6-8F47-B753-A658CA12576A}" type="slidenum">
              <a:rPr lang="en-US" smtClean="0"/>
              <a:t>15</a:t>
            </a:fld>
            <a:endParaRPr lang="en-US"/>
          </a:p>
        </p:txBody>
      </p:sp>
    </p:spTree>
    <p:extLst>
      <p:ext uri="{BB962C8B-B14F-4D97-AF65-F5344CB8AC3E}">
        <p14:creationId xmlns:p14="http://schemas.microsoft.com/office/powerpoint/2010/main" val="31960804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Audio Processing: Initially, Wav2vec 2.0 processes raw audio data, converting it into a latent representation that captures the informational essence of the spoken words.</a:t>
            </a:r>
          </a:p>
          <a:p>
            <a:r>
              <a:rPr lang="en-US"/>
              <a:t>Discrete Latent Representations: The model then uses a quantization module to convert these continuous latent representations into a finite set of discrete tokens.</a:t>
            </a:r>
            <a:endParaRPr lang="en-US">
              <a:ea typeface="Calibri"/>
              <a:cs typeface="Calibri"/>
            </a:endParaRPr>
          </a:p>
          <a:p>
            <a:r>
              <a:rPr lang="en-US"/>
              <a:t>Contextualization: After tokenization, the model learns contextualized representations of these tokens using a transformer neural network, allowing it to capture the context of a sequence of sounds within speech.</a:t>
            </a:r>
            <a:endParaRPr lang="en-US">
              <a:ea typeface="Calibri"/>
              <a:cs typeface="Calibri"/>
            </a:endParaRPr>
          </a:p>
          <a:p>
            <a:r>
              <a:rPr lang="en-US"/>
              <a:t>Multilingual Capabilities: The model can be adapted for multiple languages, making it a powerful tool for cross-lingual speech recognition and other multilingual audio processing tasks.</a:t>
            </a:r>
            <a:endParaRPr lang="en-US">
              <a:ea typeface="Calibri"/>
              <a:cs typeface="Calibri"/>
            </a:endParaRPr>
          </a:p>
        </p:txBody>
      </p:sp>
      <p:sp>
        <p:nvSpPr>
          <p:cNvPr id="4" name="Slide Number Placeholder 3"/>
          <p:cNvSpPr>
            <a:spLocks noGrp="1"/>
          </p:cNvSpPr>
          <p:nvPr>
            <p:ph type="sldNum" sz="quarter" idx="5"/>
          </p:nvPr>
        </p:nvSpPr>
        <p:spPr/>
        <p:txBody>
          <a:bodyPr/>
          <a:lstStyle/>
          <a:p>
            <a:fld id="{988F3A2B-14A6-8F47-B753-A658CA12576A}" type="slidenum">
              <a:rPr lang="en-US" smtClean="0"/>
              <a:t>16</a:t>
            </a:fld>
            <a:endParaRPr lang="en-US"/>
          </a:p>
        </p:txBody>
      </p:sp>
    </p:spTree>
    <p:extLst>
      <p:ext uri="{BB962C8B-B14F-4D97-AF65-F5344CB8AC3E}">
        <p14:creationId xmlns:p14="http://schemas.microsoft.com/office/powerpoint/2010/main" val="2298247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Word error rate is the metric used to measure the performance of a speech recognition system by comparing the number of errors in the recognized text to the total number of words spoken. Based on the language complexity, phonetic diversity, and grammatical structure, it can affect WER, making some languages inherently more challenging for speech recognition systems.</a:t>
            </a:r>
          </a:p>
        </p:txBody>
      </p:sp>
      <p:sp>
        <p:nvSpPr>
          <p:cNvPr id="4" name="Slide Number Placeholder 3"/>
          <p:cNvSpPr>
            <a:spLocks noGrp="1"/>
          </p:cNvSpPr>
          <p:nvPr>
            <p:ph type="sldNum" sz="quarter" idx="5"/>
          </p:nvPr>
        </p:nvSpPr>
        <p:spPr/>
        <p:txBody>
          <a:bodyPr/>
          <a:lstStyle/>
          <a:p>
            <a:fld id="{988F3A2B-14A6-8F47-B753-A658CA12576A}" type="slidenum">
              <a:rPr lang="en-US" smtClean="0"/>
              <a:t>17</a:t>
            </a:fld>
            <a:endParaRPr lang="en-US"/>
          </a:p>
        </p:txBody>
      </p:sp>
    </p:spTree>
    <p:extLst>
      <p:ext uri="{BB962C8B-B14F-4D97-AF65-F5344CB8AC3E}">
        <p14:creationId xmlns:p14="http://schemas.microsoft.com/office/powerpoint/2010/main" val="2691080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Once we receive outputs from tokenization, these are aligned using the </a:t>
            </a:r>
            <a:r>
              <a:rPr lang="en-US" err="1"/>
              <a:t>Eflomal</a:t>
            </a:r>
            <a:r>
              <a:rPr lang="en-US"/>
              <a:t> model, to ensure synchronization between tokens and the ground truth transcriptions. Common Voice datasets enables us to refine this alignment process, by training the model's capability to accurately </a:t>
            </a:r>
            <a:r>
              <a:rPr lang="en-US" err="1"/>
              <a:t>interept</a:t>
            </a:r>
            <a:r>
              <a:rPr lang="en-US"/>
              <a:t> the linguistic patterns across languages. Our training process involves continuous iteration and refinement as it helps in fine-tuning the model's predictions. </a:t>
            </a:r>
          </a:p>
          <a:p>
            <a:endParaRPr lang="en-US"/>
          </a:p>
          <a:p>
            <a:r>
              <a:rPr lang="en-US" err="1"/>
              <a:t>Eflomal</a:t>
            </a:r>
            <a:r>
              <a:rPr lang="en-US"/>
              <a:t> maps out the relationships between English and Swedish phrases generating forward and reverse alignment. </a:t>
            </a:r>
          </a:p>
          <a:p>
            <a:endParaRPr lang="en-US"/>
          </a:p>
          <a:p>
            <a:r>
              <a:rPr lang="en-US"/>
              <a:t>Forward Alignment: This involves mapping tokens (like words or phonemes) from a source language to a target language based on a sequential analysis starting from the beginning of the text. </a:t>
            </a:r>
          </a:p>
          <a:p>
            <a:endParaRPr lang="en-US"/>
          </a:p>
          <a:p>
            <a:r>
              <a:rPr lang="en-US"/>
              <a:t>Reverse Alignment: This takes the opposite approach, mapping tokens from the target language back to the source language, starting from the end of the text. </a:t>
            </a:r>
          </a:p>
          <a:p>
            <a:endParaRPr lang="en-US"/>
          </a:p>
          <a:p>
            <a:r>
              <a:rPr lang="en-US"/>
              <a:t>Prior Files: These contain pre-computed probabilities or statistical data that indicate how likely specific tokens (words or phonemes) from the source language are to align with tokens in the target language. You can think of prior files as a cheat sheet that tells the alignment system, "Based on what we've seen before, this word in English usually translates to this word in </a:t>
            </a:r>
            <a:r>
              <a:rPr lang="en-US" err="1"/>
              <a:t>Spanish."Let's</a:t>
            </a:r>
            <a:r>
              <a:rPr lang="en-US"/>
              <a:t> give the EN and SV files as input - then </a:t>
            </a:r>
            <a:r>
              <a:rPr lang="en-US" err="1"/>
              <a:t>eflomal</a:t>
            </a:r>
            <a:r>
              <a:rPr lang="en-US"/>
              <a:t> generates, the forward, reverse and prior files. we need to give both language input files, </a:t>
            </a:r>
            <a:r>
              <a:rPr lang="en-US" err="1"/>
              <a:t>eflomal</a:t>
            </a:r>
            <a:r>
              <a:rPr lang="en-US"/>
              <a:t> tells us which word from one </a:t>
            </a:r>
            <a:r>
              <a:rPr lang="en-US" err="1"/>
              <a:t>langauge</a:t>
            </a:r>
            <a:r>
              <a:rPr lang="en-US"/>
              <a:t> is mapped to the other language</a:t>
            </a:r>
            <a:endParaRPr lang="en-US">
              <a:ea typeface="Calibri"/>
              <a:cs typeface="Calibri"/>
            </a:endParaRPr>
          </a:p>
        </p:txBody>
      </p:sp>
      <p:sp>
        <p:nvSpPr>
          <p:cNvPr id="4" name="Slide Number Placeholder 3"/>
          <p:cNvSpPr>
            <a:spLocks noGrp="1"/>
          </p:cNvSpPr>
          <p:nvPr>
            <p:ph type="sldNum" sz="quarter" idx="5"/>
          </p:nvPr>
        </p:nvSpPr>
        <p:spPr/>
        <p:txBody>
          <a:bodyPr/>
          <a:lstStyle/>
          <a:p>
            <a:fld id="{988F3A2B-14A6-8F47-B753-A658CA12576A}" type="slidenum">
              <a:rPr lang="en-US" smtClean="0"/>
              <a:t>18</a:t>
            </a:fld>
            <a:endParaRPr lang="en-US"/>
          </a:p>
        </p:txBody>
      </p:sp>
    </p:spTree>
    <p:extLst>
      <p:ext uri="{BB962C8B-B14F-4D97-AF65-F5344CB8AC3E}">
        <p14:creationId xmlns:p14="http://schemas.microsoft.com/office/powerpoint/2010/main" val="8311888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a:solidFill>
                  <a:srgbClr val="0D0D0D"/>
                </a:solidFill>
                <a:effectLst/>
                <a:latin typeface="Söhne"/>
              </a:rPr>
              <a:t>Phoneme Recognition:</a:t>
            </a:r>
            <a:r>
              <a:rPr lang="en-US" b="0" i="0">
                <a:solidFill>
                  <a:srgbClr val="0D0D0D"/>
                </a:solidFill>
                <a:effectLst/>
                <a:latin typeface="Söhne"/>
              </a:rPr>
              <a:t> </a:t>
            </a:r>
            <a:r>
              <a:rPr lang="en-US">
                <a:solidFill>
                  <a:srgbClr val="0D0D0D"/>
                </a:solidFill>
              </a:rPr>
              <a:t>Wav2vec 2.0 phoneme excels in phoneme recognition, using its self-supervised learning approach to process raw audio.</a:t>
            </a:r>
            <a:r>
              <a:rPr lang="en-US">
                <a:solidFill>
                  <a:srgbClr val="0D0D0D"/>
                </a:solidFill>
                <a:latin typeface="Calibri"/>
                <a:ea typeface="Calibri"/>
                <a:cs typeface="Calibri"/>
              </a:rPr>
              <a:t> </a:t>
            </a:r>
            <a:endParaRPr lang="en-US"/>
          </a:p>
          <a:p>
            <a:r>
              <a:rPr lang="en-US">
                <a:solidFill>
                  <a:srgbClr val="0D0D0D"/>
                </a:solidFill>
                <a:latin typeface="Söhne"/>
              </a:rPr>
              <a:t>The</a:t>
            </a:r>
            <a:r>
              <a:rPr lang="en-US" b="0" i="0">
                <a:solidFill>
                  <a:srgbClr val="0D0D0D"/>
                </a:solidFill>
                <a:effectLst/>
                <a:latin typeface="Söhne"/>
              </a:rPr>
              <a:t> model outputs a sequence of phonemes. For instance, the word "cat" in English consists of three phonemes: /k/, /æ/, and /t/. </a:t>
            </a:r>
            <a:r>
              <a:rPr lang="en-US">
                <a:solidFill>
                  <a:srgbClr val="0D0D0D"/>
                </a:solidFill>
                <a:latin typeface="Söhne"/>
              </a:rPr>
              <a:t>The</a:t>
            </a:r>
            <a:r>
              <a:rPr lang="en-US" b="0" i="0">
                <a:solidFill>
                  <a:srgbClr val="0D0D0D"/>
                </a:solidFill>
                <a:effectLst/>
                <a:latin typeface="Söhne"/>
              </a:rPr>
              <a:t> waveform of spoken language is further dissected into phonetic units or phonemes. Each phoneme, marked by vertical lines, corresponds to a single sound in the spoken sentence, providing a visual and quantitative approach to understanding speech. </a:t>
            </a:r>
            <a:endParaRPr lang="en-US">
              <a:solidFill>
                <a:srgbClr val="0D0D0D"/>
              </a:solidFill>
              <a:latin typeface="Söhne"/>
            </a:endParaRPr>
          </a:p>
          <a:p>
            <a:endParaRPr lang="en-US">
              <a:solidFill>
                <a:srgbClr val="0D0D0D"/>
              </a:solidFill>
              <a:latin typeface="Söhne"/>
            </a:endParaRPr>
          </a:p>
          <a:p>
            <a:r>
              <a:rPr lang="en-US">
                <a:solidFill>
                  <a:srgbClr val="0D0D0D"/>
                </a:solidFill>
              </a:rPr>
              <a:t>After </a:t>
            </a:r>
            <a:r>
              <a:rPr lang="en-US" err="1">
                <a:solidFill>
                  <a:srgbClr val="0D0D0D"/>
                </a:solidFill>
              </a:rPr>
              <a:t>phonemization</a:t>
            </a:r>
            <a:r>
              <a:rPr lang="en-US">
                <a:solidFill>
                  <a:srgbClr val="0D0D0D"/>
                </a:solidFill>
              </a:rPr>
              <a:t>, the next steps involve training models to understand and process the phoneme sequences for various language tasks. Training </a:t>
            </a:r>
            <a:r>
              <a:rPr lang="en-US" err="1">
                <a:solidFill>
                  <a:srgbClr val="0D0D0D"/>
                </a:solidFill>
              </a:rPr>
              <a:t>eflomal</a:t>
            </a:r>
            <a:r>
              <a:rPr lang="en-US">
                <a:solidFill>
                  <a:srgbClr val="0D0D0D"/>
                </a:solidFill>
              </a:rPr>
              <a:t> using phonemes can improve performance for speech synthesis.</a:t>
            </a:r>
            <a:r>
              <a:rPr lang="en-US">
                <a:solidFill>
                  <a:srgbClr val="0D0D0D"/>
                </a:solidFill>
                <a:latin typeface="Calibri"/>
                <a:ea typeface="Calibri"/>
                <a:cs typeface="Calibri"/>
              </a:rPr>
              <a:t> </a:t>
            </a:r>
            <a:r>
              <a:rPr lang="en-US">
                <a:solidFill>
                  <a:srgbClr val="0D0D0D"/>
                </a:solidFill>
                <a:latin typeface="Söhne"/>
              </a:rPr>
              <a:t>That means the</a:t>
            </a:r>
            <a:r>
              <a:rPr lang="en-US" b="0" i="0">
                <a:solidFill>
                  <a:srgbClr val="0D0D0D"/>
                </a:solidFill>
                <a:effectLst/>
                <a:latin typeface="Söhne"/>
              </a:rPr>
              <a:t> next step was to form words out of phonetic symbols by identifying the word breaks and align them with ground truth transcriptions.</a:t>
            </a:r>
            <a:r>
              <a:rPr lang="en-US">
                <a:solidFill>
                  <a:srgbClr val="0D0D0D"/>
                </a:solidFill>
                <a:latin typeface="Söhne"/>
              </a:rPr>
              <a:t> </a:t>
            </a:r>
            <a:r>
              <a:rPr lang="en-US">
                <a:solidFill>
                  <a:srgbClr val="0D0D0D"/>
                </a:solidFill>
              </a:rPr>
              <a:t>Using phonemes can make models more agnostic to specific languages, as phonemes are universal to human speech, aiding in the development of multilingual systems.</a:t>
            </a:r>
            <a:endParaRPr lang="en-US">
              <a:ea typeface="Calibri"/>
              <a:cs typeface="Calibri"/>
            </a:endParaRPr>
          </a:p>
          <a:p>
            <a:endParaRPr lang="en-US">
              <a:solidFill>
                <a:srgbClr val="0D0D0D"/>
              </a:solidFill>
              <a:latin typeface="Söhne"/>
              <a:ea typeface="Calibri"/>
              <a:cs typeface="Calibri"/>
            </a:endParaRPr>
          </a:p>
          <a:p>
            <a:endParaRPr lang="en-US">
              <a:solidFill>
                <a:srgbClr val="0D0D0D"/>
              </a:solidFill>
              <a:latin typeface="Söhne"/>
              <a:ea typeface="Calibri"/>
              <a:cs typeface="Calibri"/>
            </a:endParaRPr>
          </a:p>
        </p:txBody>
      </p:sp>
      <p:sp>
        <p:nvSpPr>
          <p:cNvPr id="4" name="Slide Number Placeholder 3"/>
          <p:cNvSpPr>
            <a:spLocks noGrp="1"/>
          </p:cNvSpPr>
          <p:nvPr>
            <p:ph type="sldNum" sz="quarter" idx="5"/>
          </p:nvPr>
        </p:nvSpPr>
        <p:spPr/>
        <p:txBody>
          <a:bodyPr/>
          <a:lstStyle/>
          <a:p>
            <a:fld id="{988F3A2B-14A6-8F47-B753-A658CA12576A}" type="slidenum">
              <a:rPr lang="en-US" smtClean="0"/>
              <a:t>19</a:t>
            </a:fld>
            <a:endParaRPr lang="en-US"/>
          </a:p>
        </p:txBody>
      </p:sp>
    </p:spTree>
    <p:extLst>
      <p:ext uri="{BB962C8B-B14F-4D97-AF65-F5344CB8AC3E}">
        <p14:creationId xmlns:p14="http://schemas.microsoft.com/office/powerpoint/2010/main" val="25064853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8F3A2B-14A6-8F47-B753-A658CA12576A}" type="slidenum">
              <a:rPr lang="en-US" smtClean="0"/>
              <a:t>20</a:t>
            </a:fld>
            <a:endParaRPr lang="en-US"/>
          </a:p>
        </p:txBody>
      </p:sp>
    </p:spTree>
    <p:extLst>
      <p:ext uri="{BB962C8B-B14F-4D97-AF65-F5344CB8AC3E}">
        <p14:creationId xmlns:p14="http://schemas.microsoft.com/office/powerpoint/2010/main" val="27815672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8F3A2B-14A6-8F47-B753-A658CA12576A}" type="slidenum">
              <a:rPr lang="en-US" smtClean="0"/>
              <a:t>21</a:t>
            </a:fld>
            <a:endParaRPr lang="en-US"/>
          </a:p>
        </p:txBody>
      </p:sp>
    </p:spTree>
    <p:extLst>
      <p:ext uri="{BB962C8B-B14F-4D97-AF65-F5344CB8AC3E}">
        <p14:creationId xmlns:p14="http://schemas.microsoft.com/office/powerpoint/2010/main" val="25650900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project has developed a model for audio to text alignment, in three languages, English, French and Hindi.</a:t>
            </a:r>
          </a:p>
          <a:p>
            <a:r>
              <a:rPr lang="en-US"/>
              <a:t>Given the limited time we were able to only perform monotonic monolingual alignment.</a:t>
            </a:r>
            <a:endParaRPr lang="en-US">
              <a:ea typeface="Calibri"/>
              <a:cs typeface="Calibri"/>
            </a:endParaRPr>
          </a:p>
          <a:p>
            <a:r>
              <a:rPr lang="en-US"/>
              <a:t>Future scope of this project lies in developing multilingual alignments and successfully being able to convert audio from one language into written form of another and thus being able to break the language barriers in the fields of Education</a:t>
            </a:r>
          </a:p>
          <a:p>
            <a:r>
              <a:rPr lang="en-US"/>
              <a:t>Testing the method on non-monotonic monolingual audio to evaluate its effectiveness across different audio types.</a:t>
            </a:r>
          </a:p>
          <a:p>
            <a:r>
              <a:rPr lang="en-US">
                <a:ea typeface="Calibri"/>
                <a:cs typeface="Calibri"/>
              </a:rPr>
              <a:t>Cross-lingual alignment: </a:t>
            </a:r>
            <a:r>
              <a:rPr lang="en-US"/>
              <a:t>where audio in one language is aligned with text in another, to gauge the method's versatility and adaptability.</a:t>
            </a:r>
            <a:endParaRPr lang="en-US">
              <a:ea typeface="Calibri"/>
              <a:cs typeface="Calibri"/>
            </a:endParaRPr>
          </a:p>
          <a:p>
            <a:r>
              <a:rPr lang="en-US"/>
              <a:t>Assessing the impact of imputing missing audio segments to simulate real-life scenarios and improve the robustness of the method.</a:t>
            </a:r>
          </a:p>
          <a:p>
            <a:r>
              <a:rPr lang="en-US"/>
              <a:t>Collaboration with communities speaking the target languages will be crucial for gathering data and ensuring the technology meets their needs effectively.</a:t>
            </a:r>
          </a:p>
          <a:p>
            <a:r>
              <a:rPr lang="en-US"/>
              <a:t>Simulate real-life scenarios and improve the robustness of the method</a:t>
            </a:r>
          </a:p>
          <a:p>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988F3A2B-14A6-8F47-B753-A658CA12576A}" type="slidenum">
              <a:rPr lang="en-US" smtClean="0"/>
              <a:t>22</a:t>
            </a:fld>
            <a:endParaRPr lang="en-US"/>
          </a:p>
        </p:txBody>
      </p:sp>
    </p:spTree>
    <p:extLst>
      <p:ext uri="{BB962C8B-B14F-4D97-AF65-F5344CB8AC3E}">
        <p14:creationId xmlns:p14="http://schemas.microsoft.com/office/powerpoint/2010/main" val="367097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8F3A2B-14A6-8F47-B753-A658CA12576A}" type="slidenum">
              <a:rPr lang="en-US" smtClean="0"/>
              <a:t>23</a:t>
            </a:fld>
            <a:endParaRPr lang="en-US"/>
          </a:p>
        </p:txBody>
      </p:sp>
    </p:spTree>
    <p:extLst>
      <p:ext uri="{BB962C8B-B14F-4D97-AF65-F5344CB8AC3E}">
        <p14:creationId xmlns:p14="http://schemas.microsoft.com/office/powerpoint/2010/main" val="3791676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Localization – </a:t>
            </a:r>
            <a:r>
              <a:rPr lang="en-IN" b="0" i="0">
                <a:solidFill>
                  <a:srgbClr val="ECECEC"/>
                </a:solidFill>
                <a:effectLst/>
                <a:latin typeface="Söhne"/>
              </a:rPr>
              <a:t>Localization involves adapting digital content, software, and applications to meet the linguistic, cultural, and technical needs of users in different regions.</a:t>
            </a:r>
          </a:p>
          <a:p>
            <a:r>
              <a:rPr lang="en-IN" b="0" i="0">
                <a:solidFill>
                  <a:srgbClr val="ECECEC"/>
                </a:solidFill>
                <a:effectLst/>
                <a:latin typeface="Söhne"/>
              </a:rPr>
              <a:t>Speech Tech – The project enhances speech technology by improving the accuracy of speech recognition and text-to-speech systems for underrepresented languages.</a:t>
            </a:r>
          </a:p>
          <a:p>
            <a:r>
              <a:rPr lang="en-US" b="0" i="0">
                <a:solidFill>
                  <a:srgbClr val="ECECEC"/>
                </a:solidFill>
                <a:effectLst/>
                <a:latin typeface="Söhne"/>
              </a:rPr>
              <a:t>Advertising – </a:t>
            </a:r>
            <a:r>
              <a:rPr lang="en-IN" b="0" i="0">
                <a:solidFill>
                  <a:srgbClr val="ECECEC"/>
                </a:solidFill>
                <a:effectLst/>
                <a:latin typeface="Söhne"/>
              </a:rPr>
              <a:t>In advertising, the project can tailor marketing messages to resonate more deeply with local audiences by accurately translating and aligning audio and text content across languages.</a:t>
            </a:r>
            <a:endParaRPr lang="en-US" b="0" i="0">
              <a:solidFill>
                <a:srgbClr val="ECECEC"/>
              </a:solidFill>
              <a:effectLst/>
              <a:latin typeface="Söhne"/>
            </a:endParaRPr>
          </a:p>
          <a:p>
            <a:endParaRPr lang="en-IN" b="0" i="0">
              <a:solidFill>
                <a:srgbClr val="ECECEC"/>
              </a:solidFill>
              <a:effectLst/>
              <a:latin typeface="Söhne"/>
            </a:endParaRPr>
          </a:p>
        </p:txBody>
      </p:sp>
      <p:sp>
        <p:nvSpPr>
          <p:cNvPr id="4" name="Slide Number Placeholder 3"/>
          <p:cNvSpPr>
            <a:spLocks noGrp="1"/>
          </p:cNvSpPr>
          <p:nvPr>
            <p:ph type="sldNum" sz="quarter" idx="5"/>
          </p:nvPr>
        </p:nvSpPr>
        <p:spPr/>
        <p:txBody>
          <a:bodyPr/>
          <a:lstStyle/>
          <a:p>
            <a:fld id="{988F3A2B-14A6-8F47-B753-A658CA12576A}" type="slidenum">
              <a:rPr lang="en-US" smtClean="0"/>
              <a:t>6</a:t>
            </a:fld>
            <a:endParaRPr lang="en-US"/>
          </a:p>
        </p:txBody>
      </p:sp>
    </p:spTree>
    <p:extLst>
      <p:ext uri="{BB962C8B-B14F-4D97-AF65-F5344CB8AC3E}">
        <p14:creationId xmlns:p14="http://schemas.microsoft.com/office/powerpoint/2010/main" val="5202697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i="0">
                <a:solidFill>
                  <a:srgbClr val="ECECEC"/>
                </a:solidFill>
                <a:effectLst/>
                <a:latin typeface="Söhne"/>
              </a:rPr>
              <a:t>Translation Tools</a:t>
            </a:r>
            <a:r>
              <a:rPr lang="en-IN" b="0" i="0">
                <a:solidFill>
                  <a:srgbClr val="ECECEC"/>
                </a:solidFill>
                <a:effectLst/>
                <a:latin typeface="Söhne"/>
              </a:rPr>
              <a:t>: Improved audio-to-text alignment technology can enhance machine translation systems, aiding SIL's translation projects, including scriptural and educational materials.</a:t>
            </a:r>
          </a:p>
          <a:p>
            <a:r>
              <a:rPr lang="en-IN" b="1" i="0">
                <a:solidFill>
                  <a:srgbClr val="ECECEC"/>
                </a:solidFill>
                <a:effectLst/>
                <a:latin typeface="Söhne"/>
              </a:rPr>
              <a:t>Educational Material Creation</a:t>
            </a:r>
            <a:r>
              <a:rPr lang="en-IN" b="0" i="0">
                <a:solidFill>
                  <a:srgbClr val="ECECEC"/>
                </a:solidFill>
                <a:effectLst/>
                <a:latin typeface="Söhne"/>
              </a:rPr>
              <a:t>: Converting spoken educational content into text can enrich educational resources available in endangered and lesser-known languages.</a:t>
            </a:r>
          </a:p>
          <a:p>
            <a:r>
              <a:rPr lang="en-US" b="1"/>
              <a:t>Customized Learning Tools</a:t>
            </a:r>
            <a:r>
              <a:rPr lang="en-US" b="0"/>
              <a:t>: </a:t>
            </a:r>
            <a:r>
              <a:rPr lang="en-US"/>
              <a:t>The project's outputs can be used to develop language learning applications and tools tailored to specific linguistic needs.</a:t>
            </a:r>
          </a:p>
          <a:p>
            <a:endParaRPr lang="en-US"/>
          </a:p>
          <a:p>
            <a:r>
              <a:rPr lang="en-IN" b="1" i="0">
                <a:solidFill>
                  <a:srgbClr val="ECECEC"/>
                </a:solidFill>
                <a:effectLst/>
                <a:latin typeface="Söhne"/>
              </a:rPr>
              <a:t>Enhanced Language Accessibility and Inclusivity</a:t>
            </a:r>
            <a:r>
              <a:rPr lang="en-IN" b="0" i="0">
                <a:solidFill>
                  <a:srgbClr val="ECECEC"/>
                </a:solidFill>
                <a:effectLst/>
                <a:latin typeface="Söhne"/>
              </a:rPr>
              <a:t>: By developing more effective language alignment tools and methodologies, SIL can significantly improve access to services and information for individuals in non-dominant language communities.</a:t>
            </a:r>
          </a:p>
          <a:p>
            <a:r>
              <a:rPr lang="en-IN" b="1" i="0">
                <a:solidFill>
                  <a:srgbClr val="ECECEC"/>
                </a:solidFill>
                <a:effectLst/>
                <a:latin typeface="Söhne"/>
              </a:rPr>
              <a:t>Improved Accuracy in Multilingual Contexts</a:t>
            </a:r>
            <a:r>
              <a:rPr lang="en-IN" b="0" i="0">
                <a:solidFill>
                  <a:srgbClr val="ECECEC"/>
                </a:solidFill>
                <a:effectLst/>
                <a:latin typeface="Söhne"/>
              </a:rPr>
              <a:t>: Successfully aligning audio-to-text in multilingual settings can enhance the accuracy of scripts in multinational productions, which is crucial for SIL's work in diverse linguistic environments.</a:t>
            </a:r>
          </a:p>
          <a:p>
            <a:r>
              <a:rPr lang="en-IN" b="1" i="0">
                <a:solidFill>
                  <a:srgbClr val="ECECEC"/>
                </a:solidFill>
                <a:effectLst/>
                <a:latin typeface="Söhne"/>
              </a:rPr>
              <a:t>Positive Social Impact</a:t>
            </a:r>
            <a:r>
              <a:rPr lang="en-IN" b="0" i="0">
                <a:solidFill>
                  <a:srgbClr val="ECECEC"/>
                </a:solidFill>
                <a:effectLst/>
                <a:latin typeface="Söhne"/>
              </a:rPr>
              <a:t>: The successful completion of this project aligns with SIL's overarching goal of positive social impact, particularly in education, healthcare, and other critical areas where language plays a key role.</a:t>
            </a:r>
            <a:endParaRPr lang="en-US"/>
          </a:p>
        </p:txBody>
      </p:sp>
      <p:sp>
        <p:nvSpPr>
          <p:cNvPr id="4" name="Slide Number Placeholder 3"/>
          <p:cNvSpPr>
            <a:spLocks noGrp="1"/>
          </p:cNvSpPr>
          <p:nvPr>
            <p:ph type="sldNum" sz="quarter" idx="5"/>
          </p:nvPr>
        </p:nvSpPr>
        <p:spPr/>
        <p:txBody>
          <a:bodyPr/>
          <a:lstStyle/>
          <a:p>
            <a:fld id="{988F3A2B-14A6-8F47-B753-A658CA12576A}" type="slidenum">
              <a:rPr lang="en-US" smtClean="0"/>
              <a:t>7</a:t>
            </a:fld>
            <a:endParaRPr lang="en-US"/>
          </a:p>
        </p:txBody>
      </p:sp>
    </p:spTree>
    <p:extLst>
      <p:ext uri="{BB962C8B-B14F-4D97-AF65-F5344CB8AC3E}">
        <p14:creationId xmlns:p14="http://schemas.microsoft.com/office/powerpoint/2010/main" val="2008865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8F3A2B-14A6-8F47-B753-A658CA12576A}" type="slidenum">
              <a:rPr lang="en-US" smtClean="0"/>
              <a:t>9</a:t>
            </a:fld>
            <a:endParaRPr lang="en-US"/>
          </a:p>
        </p:txBody>
      </p:sp>
    </p:spTree>
    <p:extLst>
      <p:ext uri="{BB962C8B-B14F-4D97-AF65-F5344CB8AC3E}">
        <p14:creationId xmlns:p14="http://schemas.microsoft.com/office/powerpoint/2010/main" val="3428597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8565d7c6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8565d7c6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Lossless Tokenization: Maintains original text integrity, ensuring no data loss.</a:t>
            </a:r>
          </a:p>
          <a:p>
            <a:r>
              <a:rPr lang="en-US" err="1"/>
              <a:t>Subword</a:t>
            </a:r>
            <a:r>
              <a:rPr lang="en-US"/>
              <a:t> Segmentation: Breaks down words into smaller, manageable units.</a:t>
            </a:r>
          </a:p>
          <a:p>
            <a:r>
              <a:rPr lang="en-US"/>
              <a:t>Language Agnostic: Effective across multiple languages.</a:t>
            </a:r>
          </a:p>
          <a:p>
            <a:endParaRPr lang="en-US"/>
          </a:p>
          <a:p>
            <a:r>
              <a:rPr lang="en-US"/>
              <a:t>Training: Learns to segment text from a large corpus.</a:t>
            </a:r>
          </a:p>
          <a:p>
            <a:r>
              <a:rPr lang="en-US"/>
              <a:t>Tokenization: Splits text into </a:t>
            </a:r>
            <a:r>
              <a:rPr lang="en-US" err="1"/>
              <a:t>subwords</a:t>
            </a:r>
            <a:r>
              <a:rPr lang="en-US"/>
              <a:t> or characters based on training.</a:t>
            </a:r>
          </a:p>
          <a:p>
            <a:r>
              <a:rPr lang="en-US"/>
              <a:t>Detokenization: Reconstructs original text from tokens.</a:t>
            </a:r>
          </a:p>
          <a:p>
            <a:endParaRPr lang="en-US"/>
          </a:p>
          <a:p>
            <a:r>
              <a:rPr lang="en-US"/>
              <a:t>"Antidisestablishmentarianism" → Split into "anti," "dis," "establish," "</a:t>
            </a:r>
            <a:r>
              <a:rPr lang="en-US" err="1"/>
              <a:t>ment</a:t>
            </a:r>
            <a:r>
              <a:rPr lang="en-US"/>
              <a:t>," "</a:t>
            </a:r>
            <a:r>
              <a:rPr lang="en-US" err="1"/>
              <a:t>arian</a:t>
            </a:r>
            <a:r>
              <a:rPr lang="en-US"/>
              <a:t>," "ism".</a:t>
            </a:r>
          </a:p>
        </p:txBody>
      </p:sp>
      <p:sp>
        <p:nvSpPr>
          <p:cNvPr id="4" name="Slide Number Placeholder 3"/>
          <p:cNvSpPr>
            <a:spLocks noGrp="1"/>
          </p:cNvSpPr>
          <p:nvPr>
            <p:ph type="sldNum" sz="quarter" idx="5"/>
          </p:nvPr>
        </p:nvSpPr>
        <p:spPr/>
        <p:txBody>
          <a:bodyPr/>
          <a:lstStyle/>
          <a:p>
            <a:fld id="{988F3A2B-14A6-8F47-B753-A658CA12576A}" type="slidenum">
              <a:rPr lang="en-US" smtClean="0"/>
              <a:t>11</a:t>
            </a:fld>
            <a:endParaRPr lang="en-US"/>
          </a:p>
        </p:txBody>
      </p:sp>
    </p:spTree>
    <p:extLst>
      <p:ext uri="{BB962C8B-B14F-4D97-AF65-F5344CB8AC3E}">
        <p14:creationId xmlns:p14="http://schemas.microsoft.com/office/powerpoint/2010/main" val="11015914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Lossless Tokenization: Maintains original text integrity, ensuring no data loss.</a:t>
            </a:r>
          </a:p>
          <a:p>
            <a:r>
              <a:rPr lang="en-US" err="1"/>
              <a:t>Subword</a:t>
            </a:r>
            <a:r>
              <a:rPr lang="en-US"/>
              <a:t> Segmentation: Breaks down words into smaller, manageable units.</a:t>
            </a:r>
          </a:p>
          <a:p>
            <a:r>
              <a:rPr lang="en-US"/>
              <a:t>Language Agnostic: Effective across multiple languages.</a:t>
            </a:r>
          </a:p>
          <a:p>
            <a:endParaRPr lang="en-US"/>
          </a:p>
          <a:p>
            <a:r>
              <a:rPr lang="en-US"/>
              <a:t>Training: Learns to segment text from a large corpus.</a:t>
            </a:r>
          </a:p>
          <a:p>
            <a:r>
              <a:rPr lang="en-US"/>
              <a:t>Tokenization: Splits text into </a:t>
            </a:r>
            <a:r>
              <a:rPr lang="en-US" err="1"/>
              <a:t>subwords</a:t>
            </a:r>
            <a:r>
              <a:rPr lang="en-US"/>
              <a:t> or characters based on training.</a:t>
            </a:r>
          </a:p>
          <a:p>
            <a:r>
              <a:rPr lang="en-US"/>
              <a:t>Detokenization: Reconstructs original text from tokens.</a:t>
            </a:r>
          </a:p>
          <a:p>
            <a:endParaRPr lang="en-US"/>
          </a:p>
          <a:p>
            <a:r>
              <a:rPr lang="en-US"/>
              <a:t>"Antidisestablishmentarianism" → Split into "anti," "dis," "establish," "</a:t>
            </a:r>
            <a:r>
              <a:rPr lang="en-US" err="1"/>
              <a:t>ment</a:t>
            </a:r>
            <a:r>
              <a:rPr lang="en-US"/>
              <a:t>," "</a:t>
            </a:r>
            <a:r>
              <a:rPr lang="en-US" err="1"/>
              <a:t>arian</a:t>
            </a:r>
            <a:r>
              <a:rPr lang="en-US"/>
              <a:t>," "ism".</a:t>
            </a:r>
          </a:p>
        </p:txBody>
      </p:sp>
      <p:sp>
        <p:nvSpPr>
          <p:cNvPr id="4" name="Slide Number Placeholder 3"/>
          <p:cNvSpPr>
            <a:spLocks noGrp="1"/>
          </p:cNvSpPr>
          <p:nvPr>
            <p:ph type="sldNum" sz="quarter" idx="5"/>
          </p:nvPr>
        </p:nvSpPr>
        <p:spPr/>
        <p:txBody>
          <a:bodyPr/>
          <a:lstStyle/>
          <a:p>
            <a:fld id="{988F3A2B-14A6-8F47-B753-A658CA12576A}" type="slidenum">
              <a:rPr lang="en-US" smtClean="0"/>
              <a:t>12</a:t>
            </a:fld>
            <a:endParaRPr lang="en-US"/>
          </a:p>
        </p:txBody>
      </p:sp>
    </p:spTree>
    <p:extLst>
      <p:ext uri="{BB962C8B-B14F-4D97-AF65-F5344CB8AC3E}">
        <p14:creationId xmlns:p14="http://schemas.microsoft.com/office/powerpoint/2010/main" val="288355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Lossless Tokenization: Maintains original text integrity, ensuring no data loss.</a:t>
            </a:r>
          </a:p>
          <a:p>
            <a:r>
              <a:rPr lang="en-US" err="1"/>
              <a:t>Subword</a:t>
            </a:r>
            <a:r>
              <a:rPr lang="en-US"/>
              <a:t> Segmentation: Breaks down words into smaller, manageable units.</a:t>
            </a:r>
          </a:p>
          <a:p>
            <a:r>
              <a:rPr lang="en-US"/>
              <a:t>Language Agnostic: Effective across multiple languages.</a:t>
            </a:r>
          </a:p>
          <a:p>
            <a:endParaRPr lang="en-US"/>
          </a:p>
          <a:p>
            <a:r>
              <a:rPr lang="en-US"/>
              <a:t>Training: Learns to segment text from a large corpus.</a:t>
            </a:r>
          </a:p>
          <a:p>
            <a:r>
              <a:rPr lang="en-US"/>
              <a:t>Tokenization: Splits text into </a:t>
            </a:r>
            <a:r>
              <a:rPr lang="en-US" err="1"/>
              <a:t>subwords</a:t>
            </a:r>
            <a:r>
              <a:rPr lang="en-US"/>
              <a:t> or characters based on training.</a:t>
            </a:r>
          </a:p>
          <a:p>
            <a:r>
              <a:rPr lang="en-US"/>
              <a:t>Detokenization: Reconstructs original text from tokens.</a:t>
            </a:r>
          </a:p>
          <a:p>
            <a:endParaRPr lang="en-US"/>
          </a:p>
          <a:p>
            <a:r>
              <a:rPr lang="en-US"/>
              <a:t>"Antidisestablishmentarianism" → Split into "anti," "dis," "establish," "</a:t>
            </a:r>
            <a:r>
              <a:rPr lang="en-US" err="1"/>
              <a:t>ment</a:t>
            </a:r>
            <a:r>
              <a:rPr lang="en-US"/>
              <a:t>," "</a:t>
            </a:r>
            <a:r>
              <a:rPr lang="en-US" err="1"/>
              <a:t>arian</a:t>
            </a:r>
            <a:r>
              <a:rPr lang="en-US"/>
              <a:t>," "ism".</a:t>
            </a:r>
          </a:p>
        </p:txBody>
      </p:sp>
      <p:sp>
        <p:nvSpPr>
          <p:cNvPr id="4" name="Slide Number Placeholder 3"/>
          <p:cNvSpPr>
            <a:spLocks noGrp="1"/>
          </p:cNvSpPr>
          <p:nvPr>
            <p:ph type="sldNum" sz="quarter" idx="5"/>
          </p:nvPr>
        </p:nvSpPr>
        <p:spPr/>
        <p:txBody>
          <a:bodyPr/>
          <a:lstStyle/>
          <a:p>
            <a:fld id="{988F3A2B-14A6-8F47-B753-A658CA12576A}" type="slidenum">
              <a:rPr lang="en-US" smtClean="0"/>
              <a:t>13</a:t>
            </a:fld>
            <a:endParaRPr lang="en-US"/>
          </a:p>
        </p:txBody>
      </p:sp>
    </p:spTree>
    <p:extLst>
      <p:ext uri="{BB962C8B-B14F-4D97-AF65-F5344CB8AC3E}">
        <p14:creationId xmlns:p14="http://schemas.microsoft.com/office/powerpoint/2010/main" val="2061082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Lossless Tokenization: Maintains original text integrity, ensuring no data loss.</a:t>
            </a:r>
          </a:p>
          <a:p>
            <a:r>
              <a:rPr lang="en-US" err="1"/>
              <a:t>Subword</a:t>
            </a:r>
            <a:r>
              <a:rPr lang="en-US"/>
              <a:t> Segmentation: Breaks down words into smaller, manageable units.</a:t>
            </a:r>
          </a:p>
          <a:p>
            <a:r>
              <a:rPr lang="en-US"/>
              <a:t>Language Agnostic: Effective across multiple languages.</a:t>
            </a:r>
          </a:p>
          <a:p>
            <a:endParaRPr lang="en-US"/>
          </a:p>
          <a:p>
            <a:r>
              <a:rPr lang="en-US"/>
              <a:t>Training: Learns to segment text from a large corpus.</a:t>
            </a:r>
          </a:p>
          <a:p>
            <a:r>
              <a:rPr lang="en-US"/>
              <a:t>Tokenization: Splits text into </a:t>
            </a:r>
            <a:r>
              <a:rPr lang="en-US" err="1"/>
              <a:t>subwords</a:t>
            </a:r>
            <a:r>
              <a:rPr lang="en-US"/>
              <a:t> or characters based on training.</a:t>
            </a:r>
          </a:p>
          <a:p>
            <a:r>
              <a:rPr lang="en-US"/>
              <a:t>Detokenization: Reconstructs original text from tokens.</a:t>
            </a:r>
          </a:p>
          <a:p>
            <a:endParaRPr lang="en-US"/>
          </a:p>
          <a:p>
            <a:r>
              <a:rPr lang="en-US"/>
              <a:t>"Antidisestablishmentarianism" → Split into "anti," "dis," "establish," "</a:t>
            </a:r>
            <a:r>
              <a:rPr lang="en-US" err="1"/>
              <a:t>ment</a:t>
            </a:r>
            <a:r>
              <a:rPr lang="en-US"/>
              <a:t>," "</a:t>
            </a:r>
            <a:r>
              <a:rPr lang="en-US" err="1"/>
              <a:t>arian</a:t>
            </a:r>
            <a:r>
              <a:rPr lang="en-US"/>
              <a:t>," "ism".</a:t>
            </a:r>
          </a:p>
        </p:txBody>
      </p:sp>
      <p:sp>
        <p:nvSpPr>
          <p:cNvPr id="4" name="Slide Number Placeholder 3"/>
          <p:cNvSpPr>
            <a:spLocks noGrp="1"/>
          </p:cNvSpPr>
          <p:nvPr>
            <p:ph type="sldNum" sz="quarter" idx="5"/>
          </p:nvPr>
        </p:nvSpPr>
        <p:spPr/>
        <p:txBody>
          <a:bodyPr/>
          <a:lstStyle/>
          <a:p>
            <a:fld id="{988F3A2B-14A6-8F47-B753-A658CA12576A}" type="slidenum">
              <a:rPr lang="en-US" smtClean="0"/>
              <a:t>14</a:t>
            </a:fld>
            <a:endParaRPr lang="en-US"/>
          </a:p>
        </p:txBody>
      </p:sp>
    </p:spTree>
    <p:extLst>
      <p:ext uri="{BB962C8B-B14F-4D97-AF65-F5344CB8AC3E}">
        <p14:creationId xmlns:p14="http://schemas.microsoft.com/office/powerpoint/2010/main" val="33335424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477328"/>
          </a:xfrm>
          <a:noFill/>
        </p:spPr>
        <p:txBody>
          <a:bodyPr wrap="square" lIns="0" tIns="0" rIns="0" bIns="0" anchor="t" anchorCtr="0">
            <a:spAutoFit/>
          </a:bodyPr>
          <a:lstStyle>
            <a:lvl1pPr marL="0" indent="0" algn="l">
              <a:buNone/>
              <a:defRPr lang="en-US" b="0" baseline="0" smtClean="0">
                <a:solidFill>
                  <a:schemeClr val="bg1"/>
                </a:solidFill>
                <a:effectLst/>
                <a:latin typeface="Franklin Gothic Book" panose="020B05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a:solidFill>
                  <a:schemeClr val="accent1"/>
                </a:solidFill>
                <a:effectLst/>
                <a:latin typeface="Acumin Pro" panose="020B0504020202020204" pitchFamily="34" charset="77"/>
              </a:rPr>
              <a:t>https://</a:t>
            </a:r>
            <a:r>
              <a:rPr lang="en-US" err="1">
                <a:solidFill>
                  <a:schemeClr val="accent1"/>
                </a:solidFill>
                <a:effectLst/>
                <a:latin typeface="Acumin Pro" panose="020B0504020202020204" pitchFamily="34" charset="77"/>
              </a:rPr>
              <a:t>support.office.com</a:t>
            </a:r>
            <a:r>
              <a:rPr lang="en-US">
                <a:solidFill>
                  <a:schemeClr val="accent1"/>
                </a:solidFill>
                <a:effectLst/>
                <a:latin typeface="Acumin Pro" panose="020B0504020202020204" pitchFamily="34" charset="77"/>
              </a:rPr>
              <a:t>/</a:t>
            </a:r>
            <a:r>
              <a:rPr lang="en-US" err="1">
                <a:solidFill>
                  <a:schemeClr val="accent1"/>
                </a:solidFill>
                <a:effectLst/>
                <a:latin typeface="Acumin Pro" panose="020B0504020202020204" pitchFamily="34" charset="77"/>
              </a:rPr>
              <a:t>en</a:t>
            </a:r>
            <a:r>
              <a:rPr lang="en-US">
                <a:solidFill>
                  <a:schemeClr val="accent1"/>
                </a:solidFill>
                <a:effectLst/>
                <a:latin typeface="Acumin Pro" panose="020B0504020202020204" pitchFamily="34" charset="77"/>
              </a:rPr>
              <a:t>-us/article/Make-your-PowerPoint-presentations-accessible-6f7772b2-2f33-4bd2-8ca7-dae3b2b3ef25</a:t>
            </a:r>
            <a:endParaRPr lang="en-US">
              <a:solidFill>
                <a:schemeClr val="accent1"/>
              </a:solidFill>
            </a:endParaRPr>
          </a:p>
        </p:txBody>
      </p:sp>
      <p:sp>
        <p:nvSpPr>
          <p:cNvPr id="7" name="Date"/>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5/17/24</a:t>
            </a:fld>
            <a:endParaRPr lang="en-US"/>
          </a:p>
        </p:txBody>
      </p:sp>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a:p>
        </p:txBody>
      </p:sp>
      <p:pic>
        <p:nvPicPr>
          <p:cNvPr id="11" name="Purdue CoBrand">
            <a:extLst>
              <a:ext uri="{FF2B5EF4-FFF2-40B4-BE49-F238E27FC236}">
                <a16:creationId xmlns:a16="http://schemas.microsoft.com/office/drawing/2014/main" id="{C9CD174E-FD96-2241-A6F9-04DEE0EA8DCE}"/>
              </a:ext>
            </a:extLst>
          </p:cNvPr>
          <p:cNvPicPr>
            <a:picLocks noChangeAspect="1"/>
          </p:cNvPicPr>
          <p:nvPr userDrawn="1"/>
        </p:nvPicPr>
        <p:blipFill>
          <a:blip r:embed="rId2"/>
          <a:srcRect/>
          <a:stretch/>
        </p:blipFill>
        <p:spPr>
          <a:xfrm>
            <a:off x="1811903" y="5987080"/>
            <a:ext cx="4243984" cy="449363"/>
          </a:xfrm>
          <a:prstGeom prst="rect">
            <a:avLst/>
          </a:prstGeom>
        </p:spPr>
      </p:pic>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106877"/>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329595"/>
          </a:xfrm>
          <a:prstGeom prst="rect">
            <a:avLst/>
          </a:prstGeom>
          <a:noFill/>
          <a:ln w="38100">
            <a:noFill/>
          </a:ln>
        </p:spPr>
        <p:txBody>
          <a:bodyPr wrap="square" lIns="0" tIns="0" rIns="0" bIns="0" anchor="t" anchorCtr="0">
            <a:spAutoFit/>
          </a:bodyPr>
          <a:lstStyle>
            <a:lvl1pPr algn="l">
              <a:defRPr sz="4800" b="1" i="1" spc="0" baseline="0">
                <a:solidFill>
                  <a:schemeClr val="tx2"/>
                </a:solidFill>
                <a:latin typeface="Franklin Gothic Book" panose="020B0503020102020204" pitchFamily="34" charset="0"/>
              </a:defRPr>
            </a:lvl1pPr>
          </a:lstStyle>
          <a:p>
            <a:r>
              <a:rPr lang="en-US"/>
              <a:t>Audio-to-Text Alignment - SIL</a:t>
            </a:r>
          </a:p>
        </p:txBody>
      </p:sp>
      <p:sp>
        <p:nvSpPr>
          <p:cNvPr id="3" name="Subtitle"/>
          <p:cNvSpPr>
            <a:spLocks noGrp="1"/>
          </p:cNvSpPr>
          <p:nvPr>
            <p:ph type="subTitle" idx="1" hasCustomPrompt="1"/>
          </p:nvPr>
        </p:nvSpPr>
        <p:spPr>
          <a:xfrm>
            <a:off x="2647199" y="3429000"/>
            <a:ext cx="6801603" cy="336015"/>
          </a:xfrm>
          <a:noFill/>
        </p:spPr>
        <p:txBody>
          <a:bodyPr wrap="square" lIns="0" tIns="0" rIns="0" bIns="0" anchor="t" anchorCtr="0">
            <a:spAutoFit/>
          </a:bodyPr>
          <a:lstStyle>
            <a:lvl1pPr marL="0" indent="0" algn="l">
              <a:buNone/>
              <a:defRPr sz="2200" b="1" i="0" baseline="0">
                <a:solidFill>
                  <a:schemeClr val="accent4"/>
                </a:solidFill>
                <a:latin typeface="Franklin Gothic Demi" panose="020B06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Industry Practicum</a:t>
            </a:r>
          </a:p>
        </p:txBody>
      </p:sp>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5/17/24</a:t>
            </a:fld>
            <a:endParaRPr lang="en-US"/>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urdue CoBrand">
            <a:extLst>
              <a:ext uri="{FF2B5EF4-FFF2-40B4-BE49-F238E27FC236}">
                <a16:creationId xmlns:a16="http://schemas.microsoft.com/office/drawing/2014/main" id="{35863FF8-FC78-8245-B0B0-E1D4313A3AF5}"/>
              </a:ext>
            </a:extLst>
          </p:cNvPr>
          <p:cNvPicPr>
            <a:picLocks noChangeAspect="1"/>
          </p:cNvPicPr>
          <p:nvPr userDrawn="1"/>
        </p:nvPicPr>
        <p:blipFill>
          <a:blip r:embed="rId2"/>
          <a:srcRect/>
          <a:stretch/>
        </p:blipFill>
        <p:spPr>
          <a:xfrm>
            <a:off x="1811903" y="5987081"/>
            <a:ext cx="4243984" cy="449363"/>
          </a:xfrm>
          <a:prstGeom prst="rect">
            <a:avLst/>
          </a:prstGeom>
        </p:spPr>
      </p:pic>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960">
          <p15:clr>
            <a:srgbClr val="FBAE40"/>
          </p15:clr>
        </p15:guide>
        <p15:guide id="4" pos="5952">
          <p15:clr>
            <a:srgbClr val="FBAE40"/>
          </p15:clr>
        </p15:guide>
        <p15:guide id="5" pos="6848">
          <p15:clr>
            <a:srgbClr val="FBAE40"/>
          </p15:clr>
        </p15:guide>
        <p15:guide id="6" orient="horz" pos="4080">
          <p15:clr>
            <a:srgbClr val="FBAE40"/>
          </p15:clr>
        </p15:guide>
        <p15:guide id="7" pos="165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6" name="Black Bar">
            <a:extLst>
              <a:ext uri="{FF2B5EF4-FFF2-40B4-BE49-F238E27FC236}">
                <a16:creationId xmlns:a16="http://schemas.microsoft.com/office/drawing/2014/main" id="{A66A797F-CC2D-F24E-8D26-8632FDB68C4C}"/>
              </a:ext>
            </a:extLst>
          </p:cNvPr>
          <p:cNvSpPr/>
          <p:nvPr userDrawn="1"/>
        </p:nvSpPr>
        <p:spPr>
          <a:xfrm>
            <a:off x="1773864" y="0"/>
            <a:ext cx="9884736"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332399"/>
          </a:xfrm>
          <a:prstGeom prst="rect">
            <a:avLst/>
          </a:prstGeom>
          <a:noFill/>
          <a:ln w="38100">
            <a:noFill/>
          </a:ln>
        </p:spPr>
        <p:txBody>
          <a:bodyPr wrap="square" lIns="0" tIns="0" rIns="0" bIns="0" anchor="t" anchorCtr="0">
            <a:spAutoFit/>
          </a:bodyPr>
          <a:lstStyle>
            <a:lvl1pPr algn="l">
              <a:defRPr sz="2400" b="1" i="1" cap="none" spc="0" baseline="0">
                <a:solidFill>
                  <a:schemeClr val="tx2"/>
                </a:solidFill>
                <a:latin typeface="Franklin Gothic Book" panose="020B0503020102020204" pitchFamily="34" charset="0"/>
              </a:defRPr>
            </a:lvl1pPr>
          </a:lstStyle>
          <a:p>
            <a:r>
              <a:rPr lang="en-US"/>
              <a:t>Business Problem</a:t>
            </a:r>
          </a:p>
        </p:txBody>
      </p:sp>
      <p:sp>
        <p:nvSpPr>
          <p:cNvPr id="3" name="Subhead"/>
          <p:cNvSpPr>
            <a:spLocks noGrp="1"/>
          </p:cNvSpPr>
          <p:nvPr>
            <p:ph type="subTitle" idx="1" hasCustomPrompt="1"/>
          </p:nvPr>
        </p:nvSpPr>
        <p:spPr>
          <a:xfrm>
            <a:off x="2107518" y="1345167"/>
            <a:ext cx="7988982" cy="276999"/>
          </a:xfrm>
          <a:noFill/>
        </p:spPr>
        <p:txBody>
          <a:bodyPr wrap="square" lIns="0" tIns="0" rIns="0" bIns="0" anchor="t" anchorCtr="0">
            <a:spAutoFit/>
          </a:bodyPr>
          <a:lstStyle>
            <a:lvl1pPr marL="0" indent="0" algn="l">
              <a:buNone/>
              <a:defRPr sz="1800" b="1" i="0" baseline="0">
                <a:solidFill>
                  <a:schemeClr val="accent2"/>
                </a:solidFill>
                <a:latin typeface="Franklin Gothic Book" panose="020B05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Audio-to-Text Alignment</a:t>
            </a:r>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600" b="0" i="0" normalizeH="0" baseline="0">
                <a:solidFill>
                  <a:schemeClr val="bg1"/>
                </a:solidFill>
                <a:latin typeface="Franklin Gothic Book" panose="020B0503020102020204" pitchFamily="34" charset="0"/>
              </a:defRPr>
            </a:lvl1pPr>
          </a:lstStyle>
          <a:p>
            <a:pPr lvl="0"/>
            <a:endParaRPr lang="en-US"/>
          </a:p>
          <a:p>
            <a:pPr lvl="0"/>
            <a:r>
              <a:rPr lang="en-US"/>
              <a:t>Task for Student team: Develop a methodology to tokenize and align audio and text, and simulate missing/rearranged elements to reach repeatable, defensible conclusions.</a:t>
            </a:r>
          </a:p>
          <a:p>
            <a:pPr lvl="0"/>
            <a:r>
              <a:rPr lang="en-US"/>
              <a:t>Research Questions:</a:t>
            </a:r>
          </a:p>
          <a:p>
            <a:pPr lvl="1"/>
            <a:r>
              <a:rPr lang="en-US"/>
              <a:t>How much data does it take to learn monotonic alignment between (tokenized) monolingual audio and text? How do variables between languages impact the amount of data needed?</a:t>
            </a:r>
          </a:p>
          <a:p>
            <a:pPr lvl="1"/>
            <a:r>
              <a:rPr lang="en-US"/>
              <a:t>With additional data, can we learn non-monotonic alignment in monolingual audio and text?</a:t>
            </a:r>
          </a:p>
          <a:p>
            <a:pPr lvl="1"/>
            <a:r>
              <a:rPr lang="en-US"/>
              <a:t>Can cross-lingual alignment be learned from text in one language to audio in another?</a:t>
            </a:r>
          </a:p>
          <a:p>
            <a:pPr lvl="1"/>
            <a:r>
              <a:rPr lang="en-US"/>
              <a:t>In all of these cases, how well does low or missing alignment correlate with missing text or audio?</a:t>
            </a:r>
          </a:p>
          <a:p>
            <a:pPr lvl="0"/>
            <a:endParaRPr lang="en-US"/>
          </a:p>
          <a:p>
            <a:pPr lvl="0"/>
            <a:endParaRPr lang="en-US"/>
          </a:p>
          <a:p>
            <a:pPr lvl="0"/>
            <a:endParaRPr lang="en-US"/>
          </a:p>
        </p:txBody>
      </p:sp>
      <p:sp>
        <p:nvSpPr>
          <p:cNvPr id="16" name="Date">
            <a:extLst>
              <a:ext uri="{FF2B5EF4-FFF2-40B4-BE49-F238E27FC236}">
                <a16:creationId xmlns:a16="http://schemas.microsoft.com/office/drawing/2014/main" id="{714077B3-45FB-7B43-8C19-3B82C49646B4}"/>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5/17/24</a:t>
            </a:fld>
            <a:endParaRPr lang="en-US"/>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a:p>
        </p:txBody>
      </p:sp>
      <p:pic>
        <p:nvPicPr>
          <p:cNvPr id="11" name="Purdue CoBrand">
            <a:extLst>
              <a:ext uri="{FF2B5EF4-FFF2-40B4-BE49-F238E27FC236}">
                <a16:creationId xmlns:a16="http://schemas.microsoft.com/office/drawing/2014/main" id="{7819D8BA-413A-6641-B706-270206BA2A7C}"/>
              </a:ext>
            </a:extLst>
          </p:cNvPr>
          <p:cNvPicPr>
            <a:picLocks noChangeAspect="1"/>
          </p:cNvPicPr>
          <p:nvPr userDrawn="1"/>
        </p:nvPicPr>
        <p:blipFill>
          <a:blip r:embed="rId2"/>
          <a:srcRect/>
          <a:stretch/>
        </p:blipFill>
        <p:spPr>
          <a:xfrm>
            <a:off x="1811903" y="5987080"/>
            <a:ext cx="4243984" cy="449363"/>
          </a:xfrm>
          <a:prstGeom prst="rect">
            <a:avLst/>
          </a:prstGeom>
        </p:spPr>
      </p:pic>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960">
          <p15:clr>
            <a:srgbClr val="FBAE40"/>
          </p15:clr>
        </p15:guide>
        <p15:guide id="4" pos="5952">
          <p15:clr>
            <a:srgbClr val="FBAE40"/>
          </p15:clr>
        </p15:guide>
        <p15:guide id="5" pos="6848">
          <p15:clr>
            <a:srgbClr val="FBAE40"/>
          </p15:clr>
        </p15:guide>
        <p15:guide id="6" orient="horz" pos="4080">
          <p15:clr>
            <a:srgbClr val="FBAE40"/>
          </p15:clr>
        </p15:guide>
        <p15:guide id="7" pos="1104">
          <p15:clr>
            <a:srgbClr val="FBAE40"/>
          </p15:clr>
        </p15:guide>
        <p15:guide id="8" pos="1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Content Slide - Copy">
    <p:bg>
      <p:bgPr>
        <a:solidFill>
          <a:schemeClr val="accent4"/>
        </a:solidFill>
        <a:effectLst/>
      </p:bgPr>
    </p:bg>
    <p:spTree>
      <p:nvGrpSpPr>
        <p:cNvPr id="1" name=""/>
        <p:cNvGrpSpPr/>
        <p:nvPr/>
      </p:nvGrpSpPr>
      <p:grpSpPr>
        <a:xfrm>
          <a:off x="0" y="0"/>
          <a:ext cx="0" cy="0"/>
          <a:chOff x="0" y="0"/>
          <a:chExt cx="0" cy="0"/>
        </a:xfrm>
      </p:grpSpPr>
      <p:sp>
        <p:nvSpPr>
          <p:cNvPr id="26" name="Black Bar">
            <a:extLst>
              <a:ext uri="{FF2B5EF4-FFF2-40B4-BE49-F238E27FC236}">
                <a16:creationId xmlns:a16="http://schemas.microsoft.com/office/drawing/2014/main" id="{A66A797F-CC2D-F24E-8D26-8632FDB68C4C}"/>
              </a:ext>
            </a:extLst>
          </p:cNvPr>
          <p:cNvSpPr/>
          <p:nvPr userDrawn="1"/>
        </p:nvSpPr>
        <p:spPr>
          <a:xfrm>
            <a:off x="1773864" y="0"/>
            <a:ext cx="9884736"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332399"/>
          </a:xfrm>
          <a:prstGeom prst="rect">
            <a:avLst/>
          </a:prstGeom>
          <a:noFill/>
          <a:ln w="38100">
            <a:noFill/>
          </a:ln>
        </p:spPr>
        <p:txBody>
          <a:bodyPr wrap="square" lIns="0" tIns="0" rIns="0" bIns="0" anchor="t" anchorCtr="0">
            <a:spAutoFit/>
          </a:bodyPr>
          <a:lstStyle>
            <a:lvl1pPr algn="l">
              <a:defRPr sz="2400" b="1" i="1" cap="none" spc="0" baseline="0">
                <a:solidFill>
                  <a:schemeClr val="tx2"/>
                </a:solidFill>
                <a:latin typeface="Franklin Gothic Book" panose="020B0503020102020204" pitchFamily="34" charset="0"/>
              </a:defRPr>
            </a:lvl1pPr>
          </a:lstStyle>
          <a:p>
            <a:r>
              <a:rPr lang="en-US"/>
              <a:t>Business Benefits</a:t>
            </a:r>
          </a:p>
        </p:txBody>
      </p:sp>
      <p:sp>
        <p:nvSpPr>
          <p:cNvPr id="3" name="Subhead"/>
          <p:cNvSpPr>
            <a:spLocks noGrp="1"/>
          </p:cNvSpPr>
          <p:nvPr>
            <p:ph type="subTitle" idx="1" hasCustomPrompt="1"/>
          </p:nvPr>
        </p:nvSpPr>
        <p:spPr>
          <a:xfrm>
            <a:off x="2107518" y="1345167"/>
            <a:ext cx="7988982" cy="276999"/>
          </a:xfrm>
          <a:noFill/>
        </p:spPr>
        <p:txBody>
          <a:bodyPr wrap="square" lIns="0" tIns="0" rIns="0" bIns="0" anchor="t" anchorCtr="0">
            <a:spAutoFit/>
          </a:bodyPr>
          <a:lstStyle>
            <a:lvl1pPr marL="0" indent="0" algn="l">
              <a:buNone/>
              <a:defRPr sz="1800" b="1" i="0" baseline="0">
                <a:solidFill>
                  <a:schemeClr val="accent2"/>
                </a:solidFill>
                <a:latin typeface="Franklin Gothic Book" panose="020B05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Audio-to-Text Alignment</a:t>
            </a:r>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600" b="0" i="0" normalizeH="0" baseline="0">
                <a:solidFill>
                  <a:schemeClr val="bg1"/>
                </a:solidFill>
                <a:latin typeface="Franklin Gothic Book" panose="020B0503020102020204" pitchFamily="34" charset="0"/>
              </a:defRPr>
            </a:lvl1pPr>
          </a:lstStyle>
          <a:p>
            <a:pPr lvl="0"/>
            <a:r>
              <a:rPr lang="en-US"/>
              <a:t>Objective: To provide equitable access to services for individuals in non-dominant language communities.</a:t>
            </a:r>
          </a:p>
          <a:p>
            <a:pPr lvl="0"/>
            <a:endParaRPr lang="en-US"/>
          </a:p>
          <a:p>
            <a:pPr lvl="0"/>
            <a:r>
              <a:rPr lang="en-US"/>
              <a:t>Challenge: Assessing the suitability of new technologies for these communities.</a:t>
            </a:r>
          </a:p>
          <a:p>
            <a:pPr lvl="0"/>
            <a:endParaRPr lang="en-US"/>
          </a:p>
          <a:p>
            <a:pPr lvl="0"/>
            <a:r>
              <a:rPr lang="en-US"/>
              <a:t>Project Scope: Experiment to align audio with text and identify missing words without using speech recognition. This involves simulating missing/added or rearranged audio/text.</a:t>
            </a:r>
          </a:p>
          <a:p>
            <a:pPr lvl="0"/>
            <a:endParaRPr lang="en-US"/>
          </a:p>
          <a:p>
            <a:pPr lvl="0"/>
            <a:r>
              <a:rPr lang="en-US"/>
              <a:t>Potential Impact: Demonstrating the required data amount for identifying missing words in mono-lingual and cross-lingual contexts, beneficial for software localization, advertising, and speech/text synthesis systems.</a:t>
            </a:r>
          </a:p>
          <a:p>
            <a:pPr lvl="0"/>
            <a:endParaRPr lang="en-US"/>
          </a:p>
          <a:p>
            <a:pPr lvl="0"/>
            <a:r>
              <a:rPr lang="en-US"/>
              <a:t>Task for Student team: Develop a methodology to tokenize and align audio and text, and simulate missing/rearranged elements to reach repeatable, defensible conclusions.</a:t>
            </a:r>
          </a:p>
          <a:p>
            <a:pPr lvl="0"/>
            <a:endParaRPr lang="en-US"/>
          </a:p>
          <a:p>
            <a:pPr lvl="0"/>
            <a:endParaRPr lang="en-US"/>
          </a:p>
        </p:txBody>
      </p:sp>
      <p:sp>
        <p:nvSpPr>
          <p:cNvPr id="16" name="Date">
            <a:extLst>
              <a:ext uri="{FF2B5EF4-FFF2-40B4-BE49-F238E27FC236}">
                <a16:creationId xmlns:a16="http://schemas.microsoft.com/office/drawing/2014/main" id="{714077B3-45FB-7B43-8C19-3B82C49646B4}"/>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5/17/24</a:t>
            </a:fld>
            <a:endParaRPr lang="en-US"/>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a:p>
        </p:txBody>
      </p:sp>
      <p:pic>
        <p:nvPicPr>
          <p:cNvPr id="11" name="Purdue CoBrand">
            <a:extLst>
              <a:ext uri="{FF2B5EF4-FFF2-40B4-BE49-F238E27FC236}">
                <a16:creationId xmlns:a16="http://schemas.microsoft.com/office/drawing/2014/main" id="{7819D8BA-413A-6641-B706-270206BA2A7C}"/>
              </a:ext>
            </a:extLst>
          </p:cNvPr>
          <p:cNvPicPr>
            <a:picLocks noChangeAspect="1"/>
          </p:cNvPicPr>
          <p:nvPr userDrawn="1"/>
        </p:nvPicPr>
        <p:blipFill>
          <a:blip r:embed="rId2"/>
          <a:srcRect/>
          <a:stretch/>
        </p:blipFill>
        <p:spPr>
          <a:xfrm>
            <a:off x="1811903" y="5987080"/>
            <a:ext cx="4243984" cy="449363"/>
          </a:xfrm>
          <a:prstGeom prst="rect">
            <a:avLst/>
          </a:prstGeom>
        </p:spPr>
      </p:pic>
    </p:spTree>
    <p:extLst>
      <p:ext uri="{BB962C8B-B14F-4D97-AF65-F5344CB8AC3E}">
        <p14:creationId xmlns:p14="http://schemas.microsoft.com/office/powerpoint/2010/main" val="182198974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960">
          <p15:clr>
            <a:srgbClr val="FBAE40"/>
          </p15:clr>
        </p15:guide>
        <p15:guide id="4" pos="5952">
          <p15:clr>
            <a:srgbClr val="FBAE40"/>
          </p15:clr>
        </p15:guide>
        <p15:guide id="5" pos="6848">
          <p15:clr>
            <a:srgbClr val="FBAE40"/>
          </p15:clr>
        </p15:guide>
        <p15:guide id="6" orient="horz" pos="4080">
          <p15:clr>
            <a:srgbClr val="FBAE40"/>
          </p15:clr>
        </p15:guide>
        <p15:guide id="7" pos="1104">
          <p15:clr>
            <a:srgbClr val="FBAE40"/>
          </p15:clr>
        </p15:guide>
        <p15:guide id="8" pos="16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Slide - Picture">
    <p:bg>
      <p:bgPr>
        <a:solidFill>
          <a:schemeClr val="accent4"/>
        </a:solidFill>
        <a:effectLst/>
      </p:bgPr>
    </p:bg>
    <p:spTree>
      <p:nvGrpSpPr>
        <p:cNvPr id="1" name=""/>
        <p:cNvGrpSpPr/>
        <p:nvPr/>
      </p:nvGrpSpPr>
      <p:grpSpPr>
        <a:xfrm>
          <a:off x="0" y="0"/>
          <a:ext cx="0" cy="0"/>
          <a:chOff x="0" y="0"/>
          <a:chExt cx="0" cy="0"/>
        </a:xfrm>
      </p:grpSpPr>
      <p:sp>
        <p:nvSpPr>
          <p:cNvPr id="3" name="Photo caption"/>
          <p:cNvSpPr>
            <a:spLocks noGrp="1"/>
          </p:cNvSpPr>
          <p:nvPr>
            <p:ph type="subTitle" idx="1" hasCustomPrompt="1"/>
          </p:nvPr>
        </p:nvSpPr>
        <p:spPr>
          <a:xfrm>
            <a:off x="7301170" y="219206"/>
            <a:ext cx="3574087" cy="246221"/>
          </a:xfrm>
          <a:noFill/>
        </p:spPr>
        <p:txBody>
          <a:bodyPr wrap="square" lIns="0" tIns="0" rIns="0" bIns="0" anchor="t" anchorCtr="0">
            <a:spAutoFit/>
          </a:bodyPr>
          <a:lstStyle>
            <a:lvl1pPr marL="0" indent="0" algn="l">
              <a:buNone/>
              <a:defRPr sz="1600" b="1" i="0" baseline="0">
                <a:solidFill>
                  <a:schemeClr val="bg1"/>
                </a:solidFill>
                <a:latin typeface="Franklin Gothic Book" panose="020B05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Business to Analytics Problem Framing</a:t>
            </a:r>
          </a:p>
        </p:txBody>
      </p:sp>
      <p:sp>
        <p:nvSpPr>
          <p:cNvPr id="11" name="Date">
            <a:extLst>
              <a:ext uri="{FF2B5EF4-FFF2-40B4-BE49-F238E27FC236}">
                <a16:creationId xmlns:a16="http://schemas.microsoft.com/office/drawing/2014/main" id="{F330C439-AFA6-B840-9D2A-258668D35CA5}"/>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5/17/24</a:t>
            </a:fld>
            <a:endParaRPr lang="en-US"/>
          </a:p>
        </p:txBody>
      </p:sp>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a:p>
        </p:txBody>
      </p: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Purdue CoBrand">
            <a:extLst>
              <a:ext uri="{FF2B5EF4-FFF2-40B4-BE49-F238E27FC236}">
                <a16:creationId xmlns:a16="http://schemas.microsoft.com/office/drawing/2014/main" id="{B1FB8C0C-65BE-BE4A-9624-20705F2A16B6}"/>
              </a:ext>
            </a:extLst>
          </p:cNvPr>
          <p:cNvPicPr>
            <a:picLocks noChangeAspect="1"/>
          </p:cNvPicPr>
          <p:nvPr userDrawn="1"/>
        </p:nvPicPr>
        <p:blipFill>
          <a:blip r:embed="rId2"/>
          <a:srcRect/>
          <a:stretch/>
        </p:blipFill>
        <p:spPr>
          <a:xfrm>
            <a:off x="1811903" y="5987080"/>
            <a:ext cx="4243984" cy="449363"/>
          </a:xfrm>
          <a:prstGeom prst="rect">
            <a:avLst/>
          </a:prstGeom>
        </p:spPr>
      </p:pic>
      <p:sp>
        <p:nvSpPr>
          <p:cNvPr id="2" name="Rectangle 1">
            <a:extLst>
              <a:ext uri="{FF2B5EF4-FFF2-40B4-BE49-F238E27FC236}">
                <a16:creationId xmlns:a16="http://schemas.microsoft.com/office/drawing/2014/main" id="{9475D0F2-7D3B-FF8B-6CF6-3FBF7E687F5D}"/>
              </a:ext>
            </a:extLst>
          </p:cNvPr>
          <p:cNvSpPr/>
          <p:nvPr userDrawn="1"/>
        </p:nvSpPr>
        <p:spPr>
          <a:xfrm>
            <a:off x="469991" y="961901"/>
            <a:ext cx="1341912" cy="4631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Data</a:t>
            </a:r>
          </a:p>
        </p:txBody>
      </p:sp>
      <p:sp>
        <p:nvSpPr>
          <p:cNvPr id="5" name="Rectangle 4">
            <a:extLst>
              <a:ext uri="{FF2B5EF4-FFF2-40B4-BE49-F238E27FC236}">
                <a16:creationId xmlns:a16="http://schemas.microsoft.com/office/drawing/2014/main" id="{609483C6-DCB6-3C29-556B-054B1BB5546F}"/>
              </a:ext>
            </a:extLst>
          </p:cNvPr>
          <p:cNvSpPr/>
          <p:nvPr userDrawn="1"/>
        </p:nvSpPr>
        <p:spPr>
          <a:xfrm>
            <a:off x="469991" y="2303813"/>
            <a:ext cx="1341912" cy="80752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Pre-processing/Cleaning</a:t>
            </a:r>
          </a:p>
        </p:txBody>
      </p:sp>
      <p:sp>
        <p:nvSpPr>
          <p:cNvPr id="6" name="Rectangle 5">
            <a:extLst>
              <a:ext uri="{FF2B5EF4-FFF2-40B4-BE49-F238E27FC236}">
                <a16:creationId xmlns:a16="http://schemas.microsoft.com/office/drawing/2014/main" id="{E67FA991-538C-8AB6-3B1A-AD977BE2528D}"/>
              </a:ext>
            </a:extLst>
          </p:cNvPr>
          <p:cNvSpPr/>
          <p:nvPr userDrawn="1"/>
        </p:nvSpPr>
        <p:spPr>
          <a:xfrm>
            <a:off x="2597231" y="2476005"/>
            <a:ext cx="1543257" cy="4631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Audio/Text Tokenization</a:t>
            </a:r>
          </a:p>
        </p:txBody>
      </p:sp>
      <p:sp>
        <p:nvSpPr>
          <p:cNvPr id="7" name="Rectangle 6">
            <a:extLst>
              <a:ext uri="{FF2B5EF4-FFF2-40B4-BE49-F238E27FC236}">
                <a16:creationId xmlns:a16="http://schemas.microsoft.com/office/drawing/2014/main" id="{2787FD88-049A-2BBE-37D8-8F1863AADD8A}"/>
              </a:ext>
            </a:extLst>
          </p:cNvPr>
          <p:cNvSpPr/>
          <p:nvPr userDrawn="1"/>
        </p:nvSpPr>
        <p:spPr>
          <a:xfrm>
            <a:off x="4579656" y="2476005"/>
            <a:ext cx="1543257" cy="4631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Audio-Text Alignment</a:t>
            </a:r>
          </a:p>
        </p:txBody>
      </p:sp>
      <p:sp>
        <p:nvSpPr>
          <p:cNvPr id="8" name="Rectangle 7">
            <a:extLst>
              <a:ext uri="{FF2B5EF4-FFF2-40B4-BE49-F238E27FC236}">
                <a16:creationId xmlns:a16="http://schemas.microsoft.com/office/drawing/2014/main" id="{4F69EEA2-64D7-A46C-DC7B-AE3CD8A65E41}"/>
              </a:ext>
            </a:extLst>
          </p:cNvPr>
          <p:cNvSpPr/>
          <p:nvPr userDrawn="1"/>
        </p:nvSpPr>
        <p:spPr>
          <a:xfrm>
            <a:off x="6905241" y="2476005"/>
            <a:ext cx="1543257" cy="4631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Exp 2</a:t>
            </a:r>
          </a:p>
        </p:txBody>
      </p:sp>
      <p:sp>
        <p:nvSpPr>
          <p:cNvPr id="10" name="Rectangle 9">
            <a:extLst>
              <a:ext uri="{FF2B5EF4-FFF2-40B4-BE49-F238E27FC236}">
                <a16:creationId xmlns:a16="http://schemas.microsoft.com/office/drawing/2014/main" id="{710ECD14-D4A4-ECFA-B93F-9619D74A05A1}"/>
              </a:ext>
            </a:extLst>
          </p:cNvPr>
          <p:cNvSpPr/>
          <p:nvPr userDrawn="1"/>
        </p:nvSpPr>
        <p:spPr>
          <a:xfrm>
            <a:off x="6905240" y="1840675"/>
            <a:ext cx="1543257" cy="4631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Exp 1</a:t>
            </a:r>
          </a:p>
        </p:txBody>
      </p:sp>
      <p:sp>
        <p:nvSpPr>
          <p:cNvPr id="12" name="Rectangle 11">
            <a:extLst>
              <a:ext uri="{FF2B5EF4-FFF2-40B4-BE49-F238E27FC236}">
                <a16:creationId xmlns:a16="http://schemas.microsoft.com/office/drawing/2014/main" id="{13ACA2A8-3D69-158A-D68E-60879D8E14E1}"/>
              </a:ext>
            </a:extLst>
          </p:cNvPr>
          <p:cNvSpPr/>
          <p:nvPr userDrawn="1"/>
        </p:nvSpPr>
        <p:spPr>
          <a:xfrm>
            <a:off x="6905240" y="3293112"/>
            <a:ext cx="1543257" cy="4631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Exp 3</a:t>
            </a:r>
          </a:p>
        </p:txBody>
      </p:sp>
      <p:sp>
        <p:nvSpPr>
          <p:cNvPr id="13" name="TextBox 12">
            <a:extLst>
              <a:ext uri="{FF2B5EF4-FFF2-40B4-BE49-F238E27FC236}">
                <a16:creationId xmlns:a16="http://schemas.microsoft.com/office/drawing/2014/main" id="{DE09DDEB-FB06-0F72-34E2-6CC86EA11391}"/>
              </a:ext>
            </a:extLst>
          </p:cNvPr>
          <p:cNvSpPr txBox="1"/>
          <p:nvPr userDrawn="1"/>
        </p:nvSpPr>
        <p:spPr>
          <a:xfrm>
            <a:off x="7588377" y="2869509"/>
            <a:ext cx="463137" cy="461665"/>
          </a:xfrm>
          <a:prstGeom prst="rect">
            <a:avLst/>
          </a:prstGeom>
          <a:noFill/>
        </p:spPr>
        <p:txBody>
          <a:bodyPr wrap="square" rtlCol="0">
            <a:spAutoFit/>
          </a:bodyPr>
          <a:lstStyle/>
          <a:p>
            <a:r>
              <a:rPr lang="en-US" sz="1200"/>
              <a:t>.</a:t>
            </a:r>
          </a:p>
          <a:p>
            <a:r>
              <a:rPr lang="en-US" sz="1200"/>
              <a:t>.</a:t>
            </a:r>
          </a:p>
        </p:txBody>
      </p:sp>
      <p:sp>
        <p:nvSpPr>
          <p:cNvPr id="15" name="Rectangle 14">
            <a:extLst>
              <a:ext uri="{FF2B5EF4-FFF2-40B4-BE49-F238E27FC236}">
                <a16:creationId xmlns:a16="http://schemas.microsoft.com/office/drawing/2014/main" id="{2954F0B8-D3C6-2EA6-1F3F-70494AC6E5E6}"/>
              </a:ext>
            </a:extLst>
          </p:cNvPr>
          <p:cNvSpPr/>
          <p:nvPr userDrawn="1"/>
        </p:nvSpPr>
        <p:spPr>
          <a:xfrm>
            <a:off x="6531428" y="1056904"/>
            <a:ext cx="2394819" cy="3301340"/>
          </a:xfrm>
          <a:prstGeom prst="rect">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C1F34414-154D-89C0-3ED5-1852BD25EFE7}"/>
              </a:ext>
            </a:extLst>
          </p:cNvPr>
          <p:cNvSpPr txBox="1"/>
          <p:nvPr userDrawn="1"/>
        </p:nvSpPr>
        <p:spPr>
          <a:xfrm>
            <a:off x="6578928" y="1196526"/>
            <a:ext cx="2299817" cy="523220"/>
          </a:xfrm>
          <a:prstGeom prst="rect">
            <a:avLst/>
          </a:prstGeom>
          <a:noFill/>
        </p:spPr>
        <p:txBody>
          <a:bodyPr wrap="square" rtlCol="0">
            <a:spAutoFit/>
          </a:bodyPr>
          <a:lstStyle/>
          <a:p>
            <a:r>
              <a:rPr lang="en-US" sz="1400"/>
              <a:t>Experimental Design and Simulation</a:t>
            </a:r>
          </a:p>
        </p:txBody>
      </p:sp>
      <p:sp>
        <p:nvSpPr>
          <p:cNvPr id="18" name="Rectangle 17">
            <a:extLst>
              <a:ext uri="{FF2B5EF4-FFF2-40B4-BE49-F238E27FC236}">
                <a16:creationId xmlns:a16="http://schemas.microsoft.com/office/drawing/2014/main" id="{E76A9979-3C9E-07E5-71B5-04F77A6999B4}"/>
              </a:ext>
            </a:extLst>
          </p:cNvPr>
          <p:cNvSpPr/>
          <p:nvPr userDrawn="1"/>
        </p:nvSpPr>
        <p:spPr>
          <a:xfrm>
            <a:off x="9454436" y="2303813"/>
            <a:ext cx="1543257" cy="80752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Model Training and Testing</a:t>
            </a:r>
          </a:p>
        </p:txBody>
      </p:sp>
      <p:sp>
        <p:nvSpPr>
          <p:cNvPr id="20" name="Rectangle 19">
            <a:extLst>
              <a:ext uri="{FF2B5EF4-FFF2-40B4-BE49-F238E27FC236}">
                <a16:creationId xmlns:a16="http://schemas.microsoft.com/office/drawing/2014/main" id="{9CFACC66-A09F-F510-B365-B24C8421B5B5}"/>
              </a:ext>
            </a:extLst>
          </p:cNvPr>
          <p:cNvSpPr/>
          <p:nvPr userDrawn="1"/>
        </p:nvSpPr>
        <p:spPr>
          <a:xfrm>
            <a:off x="9454436" y="3951466"/>
            <a:ext cx="1543257" cy="4631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Model Assessment</a:t>
            </a:r>
          </a:p>
        </p:txBody>
      </p:sp>
      <p:cxnSp>
        <p:nvCxnSpPr>
          <p:cNvPr id="22" name="Straight Arrow Connector 21">
            <a:extLst>
              <a:ext uri="{FF2B5EF4-FFF2-40B4-BE49-F238E27FC236}">
                <a16:creationId xmlns:a16="http://schemas.microsoft.com/office/drawing/2014/main" id="{3B35B736-7A5A-7F92-B773-CAAE4821F692}"/>
              </a:ext>
            </a:extLst>
          </p:cNvPr>
          <p:cNvCxnSpPr>
            <a:stCxn id="2" idx="2"/>
            <a:endCxn id="5" idx="0"/>
          </p:cNvCxnSpPr>
          <p:nvPr userDrawn="1"/>
        </p:nvCxnSpPr>
        <p:spPr>
          <a:xfrm>
            <a:off x="1140947" y="1425039"/>
            <a:ext cx="0" cy="8787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C54AC1A-021B-157D-B947-0070C2E185FE}"/>
              </a:ext>
            </a:extLst>
          </p:cNvPr>
          <p:cNvCxnSpPr>
            <a:stCxn id="5" idx="3"/>
            <a:endCxn id="6" idx="1"/>
          </p:cNvCxnSpPr>
          <p:nvPr userDrawn="1"/>
        </p:nvCxnSpPr>
        <p:spPr>
          <a:xfrm>
            <a:off x="1811903" y="2707574"/>
            <a:ext cx="7853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2B30B4C-7F48-33FF-0751-2E9DC70DA834}"/>
              </a:ext>
            </a:extLst>
          </p:cNvPr>
          <p:cNvCxnSpPr>
            <a:cxnSpLocks/>
            <a:stCxn id="6" idx="3"/>
            <a:endCxn id="7" idx="1"/>
          </p:cNvCxnSpPr>
          <p:nvPr userDrawn="1"/>
        </p:nvCxnSpPr>
        <p:spPr>
          <a:xfrm>
            <a:off x="4140488" y="2707574"/>
            <a:ext cx="43916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5BA4079-A8CF-FF9D-53B1-830C88EB1D74}"/>
              </a:ext>
            </a:extLst>
          </p:cNvPr>
          <p:cNvCxnSpPr>
            <a:cxnSpLocks/>
            <a:stCxn id="7" idx="3"/>
            <a:endCxn id="15" idx="1"/>
          </p:cNvCxnSpPr>
          <p:nvPr userDrawn="1"/>
        </p:nvCxnSpPr>
        <p:spPr>
          <a:xfrm>
            <a:off x="6122913" y="2707574"/>
            <a:ext cx="4085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E12D925-A869-A509-4BA8-CE867F9426FB}"/>
              </a:ext>
            </a:extLst>
          </p:cNvPr>
          <p:cNvCxnSpPr>
            <a:cxnSpLocks/>
            <a:stCxn id="15" idx="3"/>
            <a:endCxn id="18" idx="1"/>
          </p:cNvCxnSpPr>
          <p:nvPr userDrawn="1"/>
        </p:nvCxnSpPr>
        <p:spPr>
          <a:xfrm>
            <a:off x="8926247" y="2707574"/>
            <a:ext cx="5281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6379A769-33EB-A847-CEF2-2D45161EFB8D}"/>
              </a:ext>
            </a:extLst>
          </p:cNvPr>
          <p:cNvCxnSpPr>
            <a:cxnSpLocks/>
            <a:stCxn id="18" idx="2"/>
          </p:cNvCxnSpPr>
          <p:nvPr userDrawn="1"/>
        </p:nvCxnSpPr>
        <p:spPr>
          <a:xfrm flipH="1">
            <a:off x="10226064" y="3111335"/>
            <a:ext cx="1" cy="9732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960">
          <p15:clr>
            <a:srgbClr val="FBAE40"/>
          </p15:clr>
        </p15:guide>
        <p15:guide id="4" pos="5952">
          <p15:clr>
            <a:srgbClr val="FBAE40"/>
          </p15:clr>
        </p15:guide>
        <p15:guide id="5" pos="6848">
          <p15:clr>
            <a:srgbClr val="FBAE40"/>
          </p15:clr>
        </p15:guide>
        <p15:guide id="6" orient="horz" pos="40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ntent Slide - Copy">
    <p:bg>
      <p:bgPr>
        <a:solidFill>
          <a:schemeClr val="accent4"/>
        </a:solidFill>
        <a:effectLst/>
      </p:bgPr>
    </p:bg>
    <p:spTree>
      <p:nvGrpSpPr>
        <p:cNvPr id="1" name=""/>
        <p:cNvGrpSpPr/>
        <p:nvPr/>
      </p:nvGrpSpPr>
      <p:grpSpPr>
        <a:xfrm>
          <a:off x="0" y="0"/>
          <a:ext cx="0" cy="0"/>
          <a:chOff x="0" y="0"/>
          <a:chExt cx="0" cy="0"/>
        </a:xfrm>
      </p:grpSpPr>
      <p:sp>
        <p:nvSpPr>
          <p:cNvPr id="26" name="Black Bar">
            <a:extLst>
              <a:ext uri="{FF2B5EF4-FFF2-40B4-BE49-F238E27FC236}">
                <a16:creationId xmlns:a16="http://schemas.microsoft.com/office/drawing/2014/main" id="{A66A797F-CC2D-F24E-8D26-8632FDB68C4C}"/>
              </a:ext>
            </a:extLst>
          </p:cNvPr>
          <p:cNvSpPr/>
          <p:nvPr userDrawn="1"/>
        </p:nvSpPr>
        <p:spPr>
          <a:xfrm>
            <a:off x="1773864" y="0"/>
            <a:ext cx="9884736"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332399"/>
          </a:xfrm>
          <a:prstGeom prst="rect">
            <a:avLst/>
          </a:prstGeom>
          <a:noFill/>
          <a:ln w="38100">
            <a:noFill/>
          </a:ln>
        </p:spPr>
        <p:txBody>
          <a:bodyPr wrap="square" lIns="0" tIns="0" rIns="0" bIns="0" anchor="t" anchorCtr="0">
            <a:spAutoFit/>
          </a:bodyPr>
          <a:lstStyle>
            <a:lvl1pPr algn="l">
              <a:defRPr sz="2400" b="1" i="1" cap="none" spc="0" baseline="0">
                <a:solidFill>
                  <a:schemeClr val="tx2"/>
                </a:solidFill>
                <a:latin typeface="Franklin Gothic Book" panose="020B0503020102020204" pitchFamily="34" charset="0"/>
              </a:defRPr>
            </a:lvl1pPr>
          </a:lstStyle>
          <a:p>
            <a:r>
              <a:rPr lang="en-US"/>
              <a:t>Problem Framing</a:t>
            </a:r>
          </a:p>
        </p:txBody>
      </p:sp>
      <p:sp>
        <p:nvSpPr>
          <p:cNvPr id="3" name="Subhead"/>
          <p:cNvSpPr>
            <a:spLocks noGrp="1"/>
          </p:cNvSpPr>
          <p:nvPr>
            <p:ph type="subTitle" idx="1" hasCustomPrompt="1"/>
          </p:nvPr>
        </p:nvSpPr>
        <p:spPr>
          <a:xfrm>
            <a:off x="2107518" y="1345167"/>
            <a:ext cx="7988982" cy="276999"/>
          </a:xfrm>
          <a:noFill/>
        </p:spPr>
        <p:txBody>
          <a:bodyPr wrap="square" lIns="0" tIns="0" rIns="0" bIns="0" anchor="t" anchorCtr="0">
            <a:spAutoFit/>
          </a:bodyPr>
          <a:lstStyle>
            <a:lvl1pPr marL="0" indent="0" algn="l">
              <a:buNone/>
              <a:defRPr sz="1800" b="1" i="0" baseline="0">
                <a:solidFill>
                  <a:schemeClr val="accent2"/>
                </a:solidFill>
                <a:latin typeface="Franklin Gothic Book" panose="020B05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Audio-to-Text Alignment</a:t>
            </a:r>
          </a:p>
        </p:txBody>
      </p:sp>
      <p:sp>
        <p:nvSpPr>
          <p:cNvPr id="16" name="Date">
            <a:extLst>
              <a:ext uri="{FF2B5EF4-FFF2-40B4-BE49-F238E27FC236}">
                <a16:creationId xmlns:a16="http://schemas.microsoft.com/office/drawing/2014/main" id="{714077B3-45FB-7B43-8C19-3B82C49646B4}"/>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5/17/24</a:t>
            </a:fld>
            <a:endParaRPr lang="en-US"/>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a:p>
        </p:txBody>
      </p:sp>
      <p:pic>
        <p:nvPicPr>
          <p:cNvPr id="11" name="Purdue CoBrand">
            <a:extLst>
              <a:ext uri="{FF2B5EF4-FFF2-40B4-BE49-F238E27FC236}">
                <a16:creationId xmlns:a16="http://schemas.microsoft.com/office/drawing/2014/main" id="{7819D8BA-413A-6641-B706-270206BA2A7C}"/>
              </a:ext>
            </a:extLst>
          </p:cNvPr>
          <p:cNvPicPr>
            <a:picLocks noChangeAspect="1"/>
          </p:cNvPicPr>
          <p:nvPr userDrawn="1"/>
        </p:nvPicPr>
        <p:blipFill>
          <a:blip r:embed="rId2"/>
          <a:srcRect/>
          <a:stretch/>
        </p:blipFill>
        <p:spPr>
          <a:xfrm>
            <a:off x="1811903" y="5987080"/>
            <a:ext cx="4243984" cy="449363"/>
          </a:xfrm>
          <a:prstGeom prst="rect">
            <a:avLst/>
          </a:prstGeom>
        </p:spPr>
      </p:pic>
      <p:graphicFrame>
        <p:nvGraphicFramePr>
          <p:cNvPr id="4" name="Table 4">
            <a:extLst>
              <a:ext uri="{FF2B5EF4-FFF2-40B4-BE49-F238E27FC236}">
                <a16:creationId xmlns:a16="http://schemas.microsoft.com/office/drawing/2014/main" id="{F5195A74-B87A-F42E-6FF6-1E415A0177F1}"/>
              </a:ext>
            </a:extLst>
          </p:cNvPr>
          <p:cNvGraphicFramePr>
            <a:graphicFrameLocks noGrp="1"/>
          </p:cNvGraphicFramePr>
          <p:nvPr userDrawn="1">
            <p:extLst>
              <p:ext uri="{D42A27DB-BD31-4B8C-83A1-F6EECF244321}">
                <p14:modId xmlns:p14="http://schemas.microsoft.com/office/powerpoint/2010/main" val="1267937845"/>
              </p:ext>
            </p:extLst>
          </p:nvPr>
        </p:nvGraphicFramePr>
        <p:xfrm>
          <a:off x="2107518" y="2116106"/>
          <a:ext cx="8127999" cy="2631440"/>
        </p:xfrm>
        <a:graphic>
          <a:graphicData uri="http://schemas.openxmlformats.org/drawingml/2006/table">
            <a:tbl>
              <a:tblPr firstRow="1" bandRow="1">
                <a:tableStyleId>{5C22544A-7EE6-4342-B048-85BDC9FD1C3A}</a:tableStyleId>
              </a:tblPr>
              <a:tblGrid>
                <a:gridCol w="1371952">
                  <a:extLst>
                    <a:ext uri="{9D8B030D-6E8A-4147-A177-3AD203B41FA5}">
                      <a16:colId xmlns:a16="http://schemas.microsoft.com/office/drawing/2014/main" val="3308046291"/>
                    </a:ext>
                  </a:extLst>
                </a:gridCol>
                <a:gridCol w="3087585">
                  <a:extLst>
                    <a:ext uri="{9D8B030D-6E8A-4147-A177-3AD203B41FA5}">
                      <a16:colId xmlns:a16="http://schemas.microsoft.com/office/drawing/2014/main" val="1278047554"/>
                    </a:ext>
                  </a:extLst>
                </a:gridCol>
                <a:gridCol w="3668462">
                  <a:extLst>
                    <a:ext uri="{9D8B030D-6E8A-4147-A177-3AD203B41FA5}">
                      <a16:colId xmlns:a16="http://schemas.microsoft.com/office/drawing/2014/main" val="460434555"/>
                    </a:ext>
                  </a:extLst>
                </a:gridCol>
              </a:tblGrid>
              <a:tr h="370840">
                <a:tc>
                  <a:txBody>
                    <a:bodyPr/>
                    <a:lstStyle/>
                    <a:p>
                      <a:pPr algn="ctr"/>
                      <a:r>
                        <a:rPr lang="en-US"/>
                        <a:t>Task (e.g., T1, T2, etc.)</a:t>
                      </a:r>
                    </a:p>
                  </a:txBody>
                  <a:tcPr/>
                </a:tc>
                <a:tc>
                  <a:txBody>
                    <a:bodyPr/>
                    <a:lstStyle/>
                    <a:p>
                      <a:pPr algn="ctr"/>
                      <a:r>
                        <a:rPr lang="en-US"/>
                        <a:t>Business Problem Framing</a:t>
                      </a:r>
                    </a:p>
                  </a:txBody>
                  <a:tcPr/>
                </a:tc>
                <a:tc>
                  <a:txBody>
                    <a:bodyPr/>
                    <a:lstStyle/>
                    <a:p>
                      <a:pPr algn="ctr"/>
                      <a:r>
                        <a:rPr lang="en-US"/>
                        <a:t>Analytics Problem Framing</a:t>
                      </a:r>
                    </a:p>
                  </a:txBody>
                  <a:tcPr/>
                </a:tc>
                <a:extLst>
                  <a:ext uri="{0D108BD9-81ED-4DB2-BD59-A6C34878D82A}">
                    <a16:rowId xmlns:a16="http://schemas.microsoft.com/office/drawing/2014/main" val="1086316065"/>
                  </a:ext>
                </a:extLst>
              </a:tr>
              <a:tr h="370840">
                <a:tc>
                  <a:txBody>
                    <a:bodyPr/>
                    <a:lstStyle/>
                    <a:p>
                      <a:pPr algn="ctr"/>
                      <a:r>
                        <a:rPr lang="en-US" sz="1400"/>
                        <a:t>T1</a:t>
                      </a:r>
                    </a:p>
                  </a:txBody>
                  <a:tcPr/>
                </a:tc>
                <a:tc>
                  <a:txBody>
                    <a:bodyPr/>
                    <a:lstStyle/>
                    <a:p>
                      <a:pPr algn="ctr"/>
                      <a:r>
                        <a:rPr lang="en-US" sz="1400"/>
                        <a:t>Understand the impact of language barriers in non-dominant language communities</a:t>
                      </a:r>
                    </a:p>
                  </a:txBody>
                  <a:tcPr/>
                </a:tc>
                <a:tc>
                  <a:txBody>
                    <a:bodyPr/>
                    <a:lstStyle/>
                    <a:p>
                      <a:pPr algn="ctr"/>
                      <a:r>
                        <a:rPr lang="en-US" sz="1400"/>
                        <a:t>Research and evaluate methods for audio-text alignment</a:t>
                      </a:r>
                    </a:p>
                  </a:txBody>
                  <a:tcPr/>
                </a:tc>
                <a:extLst>
                  <a:ext uri="{0D108BD9-81ED-4DB2-BD59-A6C34878D82A}">
                    <a16:rowId xmlns:a16="http://schemas.microsoft.com/office/drawing/2014/main" val="159694249"/>
                  </a:ext>
                </a:extLst>
              </a:tr>
              <a:tr h="370840">
                <a:tc>
                  <a:txBody>
                    <a:bodyPr/>
                    <a:lstStyle/>
                    <a:p>
                      <a:pPr algn="ctr"/>
                      <a:r>
                        <a:rPr lang="en-US" sz="1400"/>
                        <a:t>T2</a:t>
                      </a:r>
                    </a:p>
                  </a:txBody>
                  <a:tcPr/>
                </a:tc>
                <a:tc>
                  <a:txBody>
                    <a:bodyPr/>
                    <a:lstStyle/>
                    <a:p>
                      <a:pPr algn="ctr"/>
                      <a:r>
                        <a:rPr lang="en-US" sz="1400"/>
                        <a:t>Assess the need for accurate script alignment in multilingual contexts</a:t>
                      </a:r>
                    </a:p>
                  </a:txBody>
                  <a:tcPr/>
                </a:tc>
                <a:tc>
                  <a:txBody>
                    <a:bodyPr/>
                    <a:lstStyle/>
                    <a:p>
                      <a:pPr algn="ctr"/>
                      <a:r>
                        <a:rPr lang="en-US" sz="1400"/>
                        <a:t>Explore and compare different text tokenization techniques</a:t>
                      </a:r>
                    </a:p>
                  </a:txBody>
                  <a:tcPr/>
                </a:tc>
                <a:extLst>
                  <a:ext uri="{0D108BD9-81ED-4DB2-BD59-A6C34878D82A}">
                    <a16:rowId xmlns:a16="http://schemas.microsoft.com/office/drawing/2014/main" val="3376036221"/>
                  </a:ext>
                </a:extLst>
              </a:tr>
              <a:tr h="370840">
                <a:tc>
                  <a:txBody>
                    <a:bodyPr/>
                    <a:lstStyle/>
                    <a:p>
                      <a:pPr algn="ctr"/>
                      <a:r>
                        <a:rPr lang="en-US" sz="1400"/>
                        <a:t>T3</a:t>
                      </a:r>
                    </a:p>
                  </a:txBody>
                  <a:tcPr/>
                </a:tc>
                <a:tc>
                  <a:txBody>
                    <a:bodyPr/>
                    <a:lstStyle/>
                    <a:p>
                      <a:pPr algn="ctr"/>
                      <a:r>
                        <a:rPr lang="en-US" sz="1400"/>
                        <a:t>--</a:t>
                      </a:r>
                    </a:p>
                  </a:txBody>
                  <a:tcPr/>
                </a:tc>
                <a:tc>
                  <a:txBody>
                    <a:bodyPr/>
                    <a:lstStyle/>
                    <a:p>
                      <a:pPr algn="ctr"/>
                      <a:r>
                        <a:rPr lang="en-US" sz="1400"/>
                        <a:t>--</a:t>
                      </a:r>
                    </a:p>
                  </a:txBody>
                  <a:tcPr/>
                </a:tc>
                <a:extLst>
                  <a:ext uri="{0D108BD9-81ED-4DB2-BD59-A6C34878D82A}">
                    <a16:rowId xmlns:a16="http://schemas.microsoft.com/office/drawing/2014/main" val="39339072"/>
                  </a:ext>
                </a:extLst>
              </a:tr>
              <a:tr h="370840">
                <a:tc>
                  <a:txBody>
                    <a:bodyPr/>
                    <a:lstStyle/>
                    <a:p>
                      <a:pPr algn="ctr"/>
                      <a:r>
                        <a:rPr lang="en-US" sz="1400"/>
                        <a:t>T4</a:t>
                      </a:r>
                    </a:p>
                  </a:txBody>
                  <a:tcPr/>
                </a:tc>
                <a:tc>
                  <a:txBody>
                    <a:bodyPr/>
                    <a:lstStyle/>
                    <a:p>
                      <a:pPr algn="ctr"/>
                      <a:r>
                        <a:rPr lang="en-US" sz="1400"/>
                        <a:t>--</a:t>
                      </a:r>
                    </a:p>
                  </a:txBody>
                  <a:tcPr/>
                </a:tc>
                <a:tc>
                  <a:txBody>
                    <a:bodyPr/>
                    <a:lstStyle/>
                    <a:p>
                      <a:pPr algn="ctr"/>
                      <a:r>
                        <a:rPr lang="en-US" sz="1400"/>
                        <a:t>--</a:t>
                      </a:r>
                    </a:p>
                  </a:txBody>
                  <a:tcPr/>
                </a:tc>
                <a:extLst>
                  <a:ext uri="{0D108BD9-81ED-4DB2-BD59-A6C34878D82A}">
                    <a16:rowId xmlns:a16="http://schemas.microsoft.com/office/drawing/2014/main" val="3413305545"/>
                  </a:ext>
                </a:extLst>
              </a:tr>
            </a:tbl>
          </a:graphicData>
        </a:graphic>
      </p:graphicFrame>
    </p:spTree>
    <p:extLst>
      <p:ext uri="{BB962C8B-B14F-4D97-AF65-F5344CB8AC3E}">
        <p14:creationId xmlns:p14="http://schemas.microsoft.com/office/powerpoint/2010/main" val="14082897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960">
          <p15:clr>
            <a:srgbClr val="FBAE40"/>
          </p15:clr>
        </p15:guide>
        <p15:guide id="4" pos="5952">
          <p15:clr>
            <a:srgbClr val="FBAE40"/>
          </p15:clr>
        </p15:guide>
        <p15:guide id="5" pos="6848">
          <p15:clr>
            <a:srgbClr val="FBAE40"/>
          </p15:clr>
        </p15:guide>
        <p15:guide id="6" orient="horz" pos="4080">
          <p15:clr>
            <a:srgbClr val="FBAE40"/>
          </p15:clr>
        </p15:guide>
        <p15:guide id="7" pos="1104">
          <p15:clr>
            <a:srgbClr val="FBAE40"/>
          </p15:clr>
        </p15:guide>
        <p15:guide id="8" pos="16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73864" y="0"/>
            <a:ext cx="9884736"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332399"/>
          </a:xfrm>
          <a:prstGeom prst="rect">
            <a:avLst/>
          </a:prstGeom>
          <a:noFill/>
          <a:ln w="38100">
            <a:noFill/>
          </a:ln>
        </p:spPr>
        <p:txBody>
          <a:bodyPr wrap="square" lIns="0" tIns="0" rIns="0" bIns="0" anchor="t" anchorCtr="0">
            <a:spAutoFit/>
          </a:bodyPr>
          <a:lstStyle>
            <a:lvl1pPr algn="l">
              <a:defRPr sz="2400" b="1" i="1" cap="none" spc="0" baseline="0">
                <a:solidFill>
                  <a:schemeClr val="tx2"/>
                </a:solidFill>
                <a:latin typeface="Franklin Gothic Book" panose="020B0503020102020204" pitchFamily="34" charset="0"/>
              </a:defRPr>
            </a:lvl1pPr>
          </a:lstStyle>
          <a:p>
            <a:r>
              <a:rPr lang="en-US"/>
              <a:t>Title</a:t>
            </a:r>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276999"/>
          </a:xfrm>
          <a:noFill/>
        </p:spPr>
        <p:txBody>
          <a:bodyPr wrap="square" lIns="0" tIns="0" rIns="0" bIns="0" anchor="t" anchorCtr="0">
            <a:spAutoFit/>
          </a:bodyPr>
          <a:lstStyle>
            <a:lvl1pPr marL="0" indent="0" algn="l">
              <a:buNone/>
              <a:defRPr sz="1800" b="1" i="0" baseline="0">
                <a:solidFill>
                  <a:schemeClr val="accent2"/>
                </a:solidFill>
                <a:latin typeface="Franklin Gothic Book" panose="020B05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Subhead</a:t>
            </a:r>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600" b="0" i="0" normalizeH="0" baseline="0">
                <a:solidFill>
                  <a:schemeClr val="bg1"/>
                </a:solidFill>
                <a:latin typeface="Franklin Gothic Book" panose="020B0503020102020204" pitchFamily="34" charset="0"/>
              </a:defRPr>
            </a:lvl1pPr>
          </a:lstStyle>
          <a:p>
            <a:pPr lvl="0"/>
            <a:r>
              <a:rPr lang="en-US"/>
              <a:t>Bulleted copy. Keep it short with bite-size chunks of information.</a:t>
            </a:r>
          </a:p>
          <a:p>
            <a:pPr lvl="0"/>
            <a:endParaRPr lang="en-US"/>
          </a:p>
          <a:p>
            <a:pPr lvl="0"/>
            <a:r>
              <a:rPr lang="en-US"/>
              <a:t>Bulleted copy. Keep it short with bite-size chunks of information.</a:t>
            </a:r>
          </a:p>
          <a:p>
            <a:pPr lvl="0"/>
            <a:endParaRPr lang="en-US"/>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a:t>Bulleted copy. Keep it short with bite-size chunks of information.</a:t>
            </a:r>
          </a:p>
          <a:p>
            <a:pPr lvl="0"/>
            <a:endParaRPr lang="en-US"/>
          </a:p>
          <a:p>
            <a:pPr lvl="0"/>
            <a:endParaRPr lang="en-US"/>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a:t>Insert picture or chart here</a:t>
            </a:r>
          </a:p>
        </p:txBody>
      </p:sp>
      <p:sp>
        <p:nvSpPr>
          <p:cNvPr id="16" name="Date">
            <a:extLst>
              <a:ext uri="{FF2B5EF4-FFF2-40B4-BE49-F238E27FC236}">
                <a16:creationId xmlns:a16="http://schemas.microsoft.com/office/drawing/2014/main" id="{C8365B71-1339-9448-BF22-95AA51DA73FB}"/>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5/17/24</a:t>
            </a:fld>
            <a:endParaRPr lang="en-US"/>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a:p>
        </p:txBody>
      </p:sp>
      <p:pic>
        <p:nvPicPr>
          <p:cNvPr id="12" name="Purdue CoBrand">
            <a:extLst>
              <a:ext uri="{FF2B5EF4-FFF2-40B4-BE49-F238E27FC236}">
                <a16:creationId xmlns:a16="http://schemas.microsoft.com/office/drawing/2014/main" id="{F8D8386B-0D43-664A-B6B7-C474C0595C63}"/>
              </a:ext>
            </a:extLst>
          </p:cNvPr>
          <p:cNvPicPr>
            <a:picLocks noChangeAspect="1"/>
          </p:cNvPicPr>
          <p:nvPr userDrawn="1"/>
        </p:nvPicPr>
        <p:blipFill>
          <a:blip r:embed="rId2"/>
          <a:srcRect/>
          <a:stretch/>
        </p:blipFill>
        <p:spPr>
          <a:xfrm>
            <a:off x="1811903" y="5987080"/>
            <a:ext cx="4243984" cy="449363"/>
          </a:xfrm>
          <a:prstGeom prst="rect">
            <a:avLst/>
          </a:prstGeom>
        </p:spPr>
      </p:pic>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4032">
          <p15:clr>
            <a:srgbClr val="FBAE40"/>
          </p15:clr>
        </p15:guide>
        <p15:guide id="4" pos="7344">
          <p15:clr>
            <a:srgbClr val="FBAE40"/>
          </p15:clr>
        </p15:guide>
        <p15:guide id="5" pos="6848">
          <p15:clr>
            <a:srgbClr val="FBAE40"/>
          </p15:clr>
        </p15:guide>
        <p15:guide id="6" orient="horz" pos="4080">
          <p15:clr>
            <a:srgbClr val="FBAE40"/>
          </p15:clr>
        </p15:guide>
        <p15:guide id="7" pos="1104">
          <p15:clr>
            <a:srgbClr val="FBAE40"/>
          </p15:clr>
        </p15:guide>
        <p15:guide id="8" pos="16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86334" y="1614576"/>
            <a:ext cx="6419331" cy="1007712"/>
          </a:xfrm>
          <a:prstGeom prst="rect">
            <a:avLst/>
          </a:prstGeom>
          <a:noFill/>
          <a:ln w="38100">
            <a:noFill/>
          </a:ln>
        </p:spPr>
        <p:txBody>
          <a:bodyPr wrap="square" lIns="0" tIns="0" rIns="0" bIns="0" anchor="t" anchorCtr="0">
            <a:spAutoFit/>
          </a:bodyPr>
          <a:lstStyle>
            <a:lvl1pPr algn="ctr">
              <a:defRPr sz="7200" b="1" i="0" cap="none" spc="300" baseline="0">
                <a:solidFill>
                  <a:schemeClr val="accent2"/>
                </a:solidFill>
                <a:latin typeface="Impact" panose="020B0806030902050204" pitchFamily="34" charset="0"/>
              </a:defRPr>
            </a:lvl1pPr>
          </a:lstStyle>
          <a:p>
            <a:r>
              <a:rPr lang="en-US" spc="0">
                <a:latin typeface="United Sans Rg Md" pitchFamily="50" charset="0"/>
              </a:rPr>
              <a:t>123</a:t>
            </a:r>
            <a:endParaRPr lang="en-US"/>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492443"/>
          </a:xfrm>
          <a:noFill/>
        </p:spPr>
        <p:txBody>
          <a:bodyPr wrap="square" lIns="0" tIns="0" rIns="0" bIns="0" anchor="t" anchorCtr="0">
            <a:spAutoFit/>
          </a:bodyPr>
          <a:lstStyle>
            <a:lvl1pPr marL="0" indent="0" algn="ctr">
              <a:buNone/>
              <a:defRPr sz="3200" b="0" i="0" spc="300" baseline="0">
                <a:solidFill>
                  <a:schemeClr val="accent4"/>
                </a:solidFill>
                <a:latin typeface="Impact" panose="020B080603090205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Franklin Gothic Book" panose="020B0503020102020204" pitchFamily="34" charset="0"/>
              </a:defRPr>
            </a:lvl1pPr>
          </a:lstStyle>
          <a:p>
            <a:pPr lvl="0"/>
            <a:r>
              <a:rPr lang="en-US"/>
              <a:t>Fact or highlight. Keep it short with bite-size chunks of information.</a:t>
            </a:r>
          </a:p>
        </p:txBody>
      </p:sp>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5/17/24</a:t>
            </a:fld>
            <a:endParaRPr lang="en-US"/>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a:p>
        </p:txBody>
      </p:sp>
      <p:pic>
        <p:nvPicPr>
          <p:cNvPr id="13" name="Purdue CoBrand">
            <a:extLst>
              <a:ext uri="{FF2B5EF4-FFF2-40B4-BE49-F238E27FC236}">
                <a16:creationId xmlns:a16="http://schemas.microsoft.com/office/drawing/2014/main" id="{C956BC4A-6335-2245-B16C-D97B7C359084}"/>
              </a:ext>
            </a:extLst>
          </p:cNvPr>
          <p:cNvPicPr>
            <a:picLocks noChangeAspect="1"/>
          </p:cNvPicPr>
          <p:nvPr userDrawn="1"/>
        </p:nvPicPr>
        <p:blipFill>
          <a:blip r:embed="rId2"/>
          <a:srcRect/>
          <a:stretch/>
        </p:blipFill>
        <p:spPr>
          <a:xfrm>
            <a:off x="1811903" y="5987080"/>
            <a:ext cx="4243984" cy="449363"/>
          </a:xfrm>
          <a:prstGeom prst="rect">
            <a:avLst/>
          </a:prstGeom>
        </p:spPr>
      </p:pic>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960">
          <p15:clr>
            <a:srgbClr val="FBAE40"/>
          </p15:clr>
        </p15:guide>
        <p15:guide id="4" pos="5952">
          <p15:clr>
            <a:srgbClr val="FBAE40"/>
          </p15:clr>
        </p15:guide>
        <p15:guide id="5" pos="6848">
          <p15:clr>
            <a:srgbClr val="FBAE40"/>
          </p15:clr>
        </p15:guide>
        <p15:guide id="6" orient="horz" pos="4080">
          <p15:clr>
            <a:srgbClr val="FBAE40"/>
          </p15:clr>
        </p15:guide>
        <p15:guide id="7" orient="horz" pos="1008">
          <p15:clr>
            <a:srgbClr val="FBAE40"/>
          </p15:clr>
        </p15:guide>
        <p15:guide id="8" orient="horz" pos="1488">
          <p15:clr>
            <a:srgbClr val="FBAE40"/>
          </p15:clr>
        </p15:guide>
        <p15:guide id="9" orient="horz" pos="86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628902" y="1521334"/>
            <a:ext cx="6347458" cy="609398"/>
          </a:xfrm>
          <a:prstGeom prst="rect">
            <a:avLst/>
          </a:prstGeom>
          <a:noFill/>
          <a:ln w="38100">
            <a:noFill/>
          </a:ln>
        </p:spPr>
        <p:txBody>
          <a:bodyPr wrap="square" lIns="0" tIns="0" rIns="0" bIns="0" anchor="t" anchorCtr="0">
            <a:spAutoFit/>
          </a:bodyPr>
          <a:lstStyle>
            <a:lvl1pPr algn="l">
              <a:defRPr sz="4400" b="1" i="1" spc="0" baseline="0">
                <a:solidFill>
                  <a:schemeClr val="tx2"/>
                </a:solidFill>
                <a:latin typeface="Franklin Gothic Book" panose="020B0503020102020204" pitchFamily="34" charset="0"/>
              </a:defRPr>
            </a:lvl1pPr>
          </a:lstStyle>
          <a:p>
            <a:r>
              <a:rPr lang="en-US"/>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628900"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600" b="0" i="0" normalizeH="0" baseline="0">
                <a:solidFill>
                  <a:schemeClr val="accent4"/>
                </a:solidFill>
                <a:latin typeface="Franklin Gothic Book" panose="020B0503020102020204" pitchFamily="34" charset="0"/>
              </a:defRPr>
            </a:lvl1pPr>
          </a:lstStyle>
          <a:p>
            <a:pPr lvl="0"/>
            <a:r>
              <a:rPr lang="en-US"/>
              <a:t>Conclusion, call to action or contact information. </a:t>
            </a:r>
          </a:p>
        </p:txBody>
      </p:sp>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5/17/24</a:t>
            </a:fld>
            <a:endParaRPr lang="en-US"/>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urdue CoBrand">
            <a:extLst>
              <a:ext uri="{FF2B5EF4-FFF2-40B4-BE49-F238E27FC236}">
                <a16:creationId xmlns:a16="http://schemas.microsoft.com/office/drawing/2014/main" id="{176AE897-D878-964C-8095-7884DE87DB08}"/>
              </a:ext>
            </a:extLst>
          </p:cNvPr>
          <p:cNvPicPr>
            <a:picLocks noChangeAspect="1"/>
          </p:cNvPicPr>
          <p:nvPr userDrawn="1"/>
        </p:nvPicPr>
        <p:blipFill>
          <a:blip r:embed="rId2"/>
          <a:srcRect/>
          <a:stretch/>
        </p:blipFill>
        <p:spPr>
          <a:xfrm>
            <a:off x="1811903" y="5987081"/>
            <a:ext cx="4243984" cy="449363"/>
          </a:xfrm>
          <a:prstGeom prst="rect">
            <a:avLst/>
          </a:prstGeom>
        </p:spPr>
      </p:pic>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960">
          <p15:clr>
            <a:srgbClr val="FBAE40"/>
          </p15:clr>
        </p15:guide>
        <p15:guide id="4" pos="5952">
          <p15:clr>
            <a:srgbClr val="FBAE40"/>
          </p15:clr>
        </p15:guide>
        <p15:guide id="5" pos="6848">
          <p15:clr>
            <a:srgbClr val="FBAE40"/>
          </p15:clr>
        </p15:guide>
        <p15:guide id="6" orient="horz" pos="4080">
          <p15:clr>
            <a:srgbClr val="FBAE40"/>
          </p15:clr>
        </p15:guide>
        <p15:guide id="7" pos="165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Audio-to-Text Alignment – SIL</a:t>
            </a:r>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baseline="0">
                <a:solidFill>
                  <a:schemeClr val="tx1">
                    <a:alpha val="70000"/>
                  </a:schemeClr>
                </a:solidFill>
                <a:latin typeface="Franklin Gothic Book" panose="020B0503020102020204" pitchFamily="34" charset="0"/>
              </a:defRPr>
            </a:lvl1pPr>
          </a:lstStyle>
          <a:p>
            <a:fld id="{E0C8DACD-4E35-4E4C-AC75-C3DE50F04E7E}" type="datetime1">
              <a:rPr lang="en-US" smtClean="0"/>
              <a:pPr/>
              <a:t>5/17/24</a:t>
            </a:fld>
            <a:endParaRPr lang="en-US"/>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Franklin Gothic Book" panose="020B0503020102020204" pitchFamily="34" charset="0"/>
              </a:defRPr>
            </a:lvl1pPr>
          </a:lstStyle>
          <a:p>
            <a:fld id="{8A7A6979-0714-4377-B894-6BE4C2D6E202}" type="slidenum">
              <a:rPr lang="en-US" smtClean="0"/>
              <a:pPr/>
              <a:t>‹#›</a:t>
            </a:fld>
            <a:endParaRPr lang="en-US"/>
          </a:p>
        </p:txBody>
      </p:sp>
      <p:sp>
        <p:nvSpPr>
          <p:cNvPr id="7" name="Footer Placeholder 4">
            <a:extLst>
              <a:ext uri="{FF2B5EF4-FFF2-40B4-BE49-F238E27FC236}">
                <a16:creationId xmlns:a16="http://schemas.microsoft.com/office/drawing/2014/main" id="{F51272EC-C1E6-1240-AF69-43B2679C2CD3}"/>
              </a:ext>
            </a:extLst>
          </p:cNvPr>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6" r:id="rId4"/>
    <p:sldLayoutId id="2147483722" r:id="rId5"/>
    <p:sldLayoutId id="2147483727" r:id="rId6"/>
    <p:sldLayoutId id="2147483721" r:id="rId7"/>
    <p:sldLayoutId id="2147483723" r:id="rId8"/>
    <p:sldLayoutId id="2147483724" r:id="rId9"/>
  </p:sldLayoutIdLst>
  <p:hf hdr="0" ftr="0"/>
  <p:txStyles>
    <p:titleStyle>
      <a:lvl1pPr algn="ctr" defTabSz="914400" rtl="0" eaLnBrk="1" latinLnBrk="0" hangingPunct="1">
        <a:lnSpc>
          <a:spcPct val="90000"/>
        </a:lnSpc>
        <a:spcBef>
          <a:spcPct val="0"/>
        </a:spcBef>
        <a:buNone/>
        <a:defRPr sz="2600" b="1" i="0" kern="1200" cap="all" spc="200" baseline="0">
          <a:solidFill>
            <a:srgbClr val="262626"/>
          </a:solidFill>
          <a:latin typeface="Franklin Gothic Book" panose="020B0503020102020204" pitchFamily="34" charset="0"/>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lumMod val="85000"/>
              <a:lumOff val="15000"/>
            </a:schemeClr>
          </a:solidFill>
          <a:latin typeface="Franklin Gothic Book" panose="020B0503020102020204" pitchFamily="34" charset="0"/>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lumMod val="85000"/>
              <a:lumOff val="15000"/>
            </a:schemeClr>
          </a:solidFill>
          <a:latin typeface="Franklin Gothic Book" panose="020B0503020102020204" pitchFamily="34" charset="0"/>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lumMod val="85000"/>
              <a:lumOff val="15000"/>
            </a:schemeClr>
          </a:solidFill>
          <a:latin typeface="Franklin Gothic Book" panose="020B0503020102020204" pitchFamily="34" charset="0"/>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lumMod val="85000"/>
              <a:lumOff val="15000"/>
            </a:schemeClr>
          </a:solidFill>
          <a:latin typeface="Franklin Gothic Book" panose="020B0503020102020204" pitchFamily="34" charset="0"/>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lumMod val="85000"/>
              <a:lumOff val="15000"/>
            </a:schemeClr>
          </a:solidFill>
          <a:latin typeface="Franklin Gothic Book" panose="020B0503020102020204" pitchFamily="34" charset="0"/>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4056">
          <p15:clr>
            <a:srgbClr val="F26B43"/>
          </p15:clr>
        </p15:guide>
        <p15:guide id="4" pos="6240">
          <p15:clr>
            <a:srgbClr val="F26B43"/>
          </p15:clr>
        </p15:guide>
        <p15:guide id="5" pos="63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0.pn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1.png"/></Relationships>
</file>

<file path=ppt/slides/_rels/slide1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58.png"/><Relationship Id="rId4" Type="http://schemas.openxmlformats.org/officeDocument/2006/relationships/image" Target="../media/image57.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jpe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62.png"/></Relationships>
</file>

<file path=ppt/slides/_rels/slide18.xml.rels><?xml version="1.0" encoding="UTF-8" standalone="yes"?>
<Relationships xmlns="http://schemas.openxmlformats.org/package/2006/relationships"><Relationship Id="rId8" Type="http://schemas.openxmlformats.org/officeDocument/2006/relationships/image" Target="../media/image67.jpeg"/><Relationship Id="rId3" Type="http://schemas.openxmlformats.org/officeDocument/2006/relationships/image" Target="../media/image4.png"/><Relationship Id="rId7" Type="http://schemas.openxmlformats.org/officeDocument/2006/relationships/image" Target="../media/image66.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image" Target="../media/image63.png"/><Relationship Id="rId9" Type="http://schemas.openxmlformats.org/officeDocument/2006/relationships/image" Target="../media/image68.png"/></Relationships>
</file>

<file path=ppt/slides/_rels/slide19.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4.png"/><Relationship Id="rId7" Type="http://schemas.openxmlformats.org/officeDocument/2006/relationships/image" Target="../media/image71.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70.png"/><Relationship Id="rId5" Type="http://schemas.openxmlformats.org/officeDocument/2006/relationships/image" Target="../media/image69.png"/><Relationship Id="rId10" Type="http://schemas.openxmlformats.org/officeDocument/2006/relationships/image" Target="../media/image74.png"/><Relationship Id="rId4" Type="http://schemas.openxmlformats.org/officeDocument/2006/relationships/image" Target="../media/image59.jpeg"/><Relationship Id="rId9" Type="http://schemas.openxmlformats.org/officeDocument/2006/relationships/image" Target="../media/image73.png"/></Relationships>
</file>

<file path=ppt/slides/_rels/slide2.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hyperlink" Target="https://www.linkedin.com/in/prathyusha-reddy-616316219/" TargetMode="External"/><Relationship Id="rId7" Type="http://schemas.openxmlformats.org/officeDocument/2006/relationships/image" Target="../media/image5.jpeg"/><Relationship Id="rId2" Type="http://schemas.openxmlformats.org/officeDocument/2006/relationships/hyperlink" Target="http://www.linkedin.com/in/keertanamadan/" TargetMode="External"/><Relationship Id="rId1" Type="http://schemas.openxmlformats.org/officeDocument/2006/relationships/slideLayout" Target="../slideLayouts/slideLayout3.xml"/><Relationship Id="rId6" Type="http://schemas.openxmlformats.org/officeDocument/2006/relationships/image" Target="../media/image4.png"/><Relationship Id="rId11" Type="http://schemas.openxmlformats.org/officeDocument/2006/relationships/image" Target="../media/image9.jpeg"/><Relationship Id="rId5" Type="http://schemas.openxmlformats.org/officeDocument/2006/relationships/hyperlink" Target="http://www.linkedin.com/in/anupama-m" TargetMode="External"/><Relationship Id="rId10" Type="http://schemas.openxmlformats.org/officeDocument/2006/relationships/image" Target="../media/image8.jpeg"/><Relationship Id="rId4" Type="http://schemas.openxmlformats.org/officeDocument/2006/relationships/hyperlink" Target="http://www.linkedin.com/in/anup" TargetMode="External"/><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8" Type="http://schemas.openxmlformats.org/officeDocument/2006/relationships/image" Target="../media/image78.png"/><Relationship Id="rId3" Type="http://schemas.openxmlformats.org/officeDocument/2006/relationships/image" Target="../media/image4.png"/><Relationship Id="rId7" Type="http://schemas.openxmlformats.org/officeDocument/2006/relationships/image" Target="../media/image77.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microsoft.com/office/2007/relationships/hdphoto" Target="../media/hdphoto6.wdp"/><Relationship Id="rId5" Type="http://schemas.openxmlformats.org/officeDocument/2006/relationships/image" Target="../media/image76.png"/><Relationship Id="rId10" Type="http://schemas.openxmlformats.org/officeDocument/2006/relationships/image" Target="../media/image80.svg"/><Relationship Id="rId4" Type="http://schemas.openxmlformats.org/officeDocument/2006/relationships/image" Target="../media/image75.jpeg"/><Relationship Id="rId9" Type="http://schemas.openxmlformats.org/officeDocument/2006/relationships/image" Target="../media/image79.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image" Target="../media/image85.png"/><Relationship Id="rId3" Type="http://schemas.openxmlformats.org/officeDocument/2006/relationships/image" Target="../media/image4.png"/><Relationship Id="rId7" Type="http://schemas.openxmlformats.org/officeDocument/2006/relationships/image" Target="../media/image84.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83.png"/><Relationship Id="rId5" Type="http://schemas.openxmlformats.org/officeDocument/2006/relationships/image" Target="../media/image82.png"/><Relationship Id="rId4" Type="http://schemas.openxmlformats.org/officeDocument/2006/relationships/image" Target="../media/image8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4.xml.rels><?xml version="1.0" encoding="UTF-8" standalone="yes"?>
<Relationships xmlns="http://schemas.openxmlformats.org/package/2006/relationships"><Relationship Id="rId8" Type="http://schemas.openxmlformats.org/officeDocument/2006/relationships/image" Target="../media/image24.png"/><Relationship Id="rId3" Type="http://schemas.microsoft.com/office/2007/relationships/hdphoto" Target="../media/hdphoto1.wdp"/><Relationship Id="rId7" Type="http://schemas.openxmlformats.org/officeDocument/2006/relationships/image" Target="../media/image23.svg"/><Relationship Id="rId2" Type="http://schemas.openxmlformats.org/officeDocument/2006/relationships/image" Target="../media/image19.png"/><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svg"/><Relationship Id="rId10" Type="http://schemas.openxmlformats.org/officeDocument/2006/relationships/image" Target="../media/image4.png"/><Relationship Id="rId4" Type="http://schemas.openxmlformats.org/officeDocument/2006/relationships/image" Target="../media/image20.png"/><Relationship Id="rId9" Type="http://schemas.microsoft.com/office/2007/relationships/hdphoto" Target="../media/hdphoto2.wdp"/></Relationships>
</file>

<file path=ppt/slides/_rels/slide5.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25.png"/><Relationship Id="rId7" Type="http://schemas.openxmlformats.org/officeDocument/2006/relationships/image" Target="../media/image28.png"/><Relationship Id="rId2" Type="http://schemas.openxmlformats.org/officeDocument/2006/relationships/image" Target="../media/image4.png"/><Relationship Id="rId1" Type="http://schemas.openxmlformats.org/officeDocument/2006/relationships/slideLayout" Target="../slideLayouts/slideLayout3.xml"/><Relationship Id="rId6" Type="http://schemas.microsoft.com/office/2007/relationships/hdphoto" Target="../media/hdphoto3.wdp"/><Relationship Id="rId5" Type="http://schemas.openxmlformats.org/officeDocument/2006/relationships/image" Target="../media/image27.png"/><Relationship Id="rId10" Type="http://schemas.openxmlformats.org/officeDocument/2006/relationships/image" Target="../media/image30.svg"/><Relationship Id="rId4" Type="http://schemas.openxmlformats.org/officeDocument/2006/relationships/image" Target="../media/image26.svg"/><Relationship Id="rId9" Type="http://schemas.openxmlformats.org/officeDocument/2006/relationships/image" Target="../media/image29.png"/></Relationships>
</file>

<file path=ppt/slides/_rels/slide6.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34.png"/><Relationship Id="rId11" Type="http://schemas.openxmlformats.org/officeDocument/2006/relationships/image" Target="../media/image4.png"/><Relationship Id="rId5" Type="http://schemas.openxmlformats.org/officeDocument/2006/relationships/image" Target="../media/image33.png"/><Relationship Id="rId10" Type="http://schemas.openxmlformats.org/officeDocument/2006/relationships/image" Target="../media/image38.png"/><Relationship Id="rId4" Type="http://schemas.openxmlformats.org/officeDocument/2006/relationships/image" Target="../media/image32.png"/><Relationship Id="rId9" Type="http://schemas.openxmlformats.org/officeDocument/2006/relationships/image" Target="../media/image37.png"/></Relationships>
</file>

<file path=ppt/slides/_rels/slide7.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4.png"/><Relationship Id="rId7" Type="http://schemas.openxmlformats.org/officeDocument/2006/relationships/image" Target="../media/image42.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41.png"/><Relationship Id="rId5" Type="http://schemas.openxmlformats.org/officeDocument/2006/relationships/image" Target="../media/image40.png"/><Relationship Id="rId10" Type="http://schemas.microsoft.com/office/2007/relationships/hdphoto" Target="../media/hdphoto5.wdp"/><Relationship Id="rId4" Type="http://schemas.openxmlformats.org/officeDocument/2006/relationships/image" Target="../media/image39.png"/><Relationship Id="rId9" Type="http://schemas.openxmlformats.org/officeDocument/2006/relationships/image" Target="../media/image44.png"/></Relationships>
</file>

<file path=ppt/slides/_rels/slide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47.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9.jpeg"/><Relationship Id="rId4" Type="http://schemas.openxmlformats.org/officeDocument/2006/relationships/image" Target="../media/image4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2BD0-0429-3448-AF88-85B4774FB2C5}"/>
              </a:ext>
            </a:extLst>
          </p:cNvPr>
          <p:cNvSpPr>
            <a:spLocks noGrp="1"/>
          </p:cNvSpPr>
          <p:nvPr>
            <p:ph type="ctrTitle"/>
          </p:nvPr>
        </p:nvSpPr>
        <p:spPr>
          <a:xfrm>
            <a:off x="2647199" y="1501742"/>
            <a:ext cx="6801602" cy="2271391"/>
          </a:xfrm>
        </p:spPr>
        <p:txBody>
          <a:bodyPr/>
          <a:lstStyle/>
          <a:p>
            <a:r>
              <a:rPr lang="en-US">
                <a:latin typeface="Franklin Gothic Book"/>
              </a:rPr>
              <a:t>AUDIO-to-text alignment for non-dominant languages</a:t>
            </a:r>
            <a:br>
              <a:rPr lang="en-US">
                <a:latin typeface="Franklin Gothic Book"/>
              </a:rPr>
            </a:br>
            <a:r>
              <a:rPr lang="en-US" sz="2000">
                <a:latin typeface="Franklin Gothic Book"/>
              </a:rPr>
              <a:t>SIL International</a:t>
            </a:r>
            <a:endParaRPr lang="en-US" sz="2000"/>
          </a:p>
        </p:txBody>
      </p:sp>
      <p:sp>
        <p:nvSpPr>
          <p:cNvPr id="5" name="Slide Number Placeholder 4">
            <a:extLst>
              <a:ext uri="{FF2B5EF4-FFF2-40B4-BE49-F238E27FC236}">
                <a16:creationId xmlns:a16="http://schemas.microsoft.com/office/drawing/2014/main" id="{058CC335-C19F-384A-BAA8-CB7EC492ADEB}"/>
              </a:ext>
            </a:extLst>
          </p:cNvPr>
          <p:cNvSpPr>
            <a:spLocks noGrp="1"/>
          </p:cNvSpPr>
          <p:nvPr>
            <p:ph type="sldNum" sz="quarter" idx="12"/>
          </p:nvPr>
        </p:nvSpPr>
        <p:spPr/>
        <p:txBody>
          <a:bodyPr/>
          <a:lstStyle/>
          <a:p>
            <a:fld id="{8A7A6979-0714-4377-B894-6BE4C2D6E202}" type="slidenum">
              <a:rPr lang="en-US" smtClean="0"/>
              <a:pPr/>
              <a:t>1</a:t>
            </a:fld>
            <a:endParaRPr lang="en-US"/>
          </a:p>
        </p:txBody>
      </p:sp>
      <p:pic>
        <p:nvPicPr>
          <p:cNvPr id="3" name="Picture 6">
            <a:extLst>
              <a:ext uri="{FF2B5EF4-FFF2-40B4-BE49-F238E27FC236}">
                <a16:creationId xmlns:a16="http://schemas.microsoft.com/office/drawing/2014/main" id="{05541AF5-53B1-067F-AA15-0130D8D905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78" y="146051"/>
            <a:ext cx="1553227" cy="836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11384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19"/>
          <p:cNvSpPr txBox="1">
            <a:spLocks noGrp="1"/>
          </p:cNvSpPr>
          <p:nvPr>
            <p:ph type="ctrTitle"/>
          </p:nvPr>
        </p:nvSpPr>
        <p:spPr>
          <a:xfrm>
            <a:off x="2118463" y="281635"/>
            <a:ext cx="7988980" cy="332399"/>
          </a:xfrm>
          <a:prstGeom prst="rect">
            <a:avLst/>
          </a:prstGeom>
        </p:spPr>
        <p:txBody>
          <a:bodyPr spcFirstLastPara="1" vert="horz" wrap="square" lIns="121900" tIns="121900" rIns="121900" bIns="121900" rtlCol="0" anchor="ctr" anchorCtr="0">
            <a:noAutofit/>
          </a:bodyPr>
          <a:lstStyle/>
          <a:p>
            <a:pPr algn="l"/>
            <a:r>
              <a:rPr lang="en"/>
              <a:t>Methodology</a:t>
            </a:r>
            <a:endParaRPr/>
          </a:p>
        </p:txBody>
      </p:sp>
      <p:pic>
        <p:nvPicPr>
          <p:cNvPr id="4" name="Picture 4">
            <a:extLst>
              <a:ext uri="{FF2B5EF4-FFF2-40B4-BE49-F238E27FC236}">
                <a16:creationId xmlns:a16="http://schemas.microsoft.com/office/drawing/2014/main" id="{CBB26C71-71B7-6E06-08D8-D3D5A1880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grpSp>
        <p:nvGrpSpPr>
          <p:cNvPr id="47" name="Group 46">
            <a:extLst>
              <a:ext uri="{FF2B5EF4-FFF2-40B4-BE49-F238E27FC236}">
                <a16:creationId xmlns:a16="http://schemas.microsoft.com/office/drawing/2014/main" id="{A191447B-DC4A-F9D2-2E40-F3E12FD5BC96}"/>
              </a:ext>
            </a:extLst>
          </p:cNvPr>
          <p:cNvGrpSpPr/>
          <p:nvPr/>
        </p:nvGrpSpPr>
        <p:grpSpPr>
          <a:xfrm>
            <a:off x="979719" y="1775158"/>
            <a:ext cx="10061506" cy="3537119"/>
            <a:chOff x="979719" y="1775158"/>
            <a:chExt cx="10061506" cy="3537119"/>
          </a:xfrm>
        </p:grpSpPr>
        <p:sp>
          <p:nvSpPr>
            <p:cNvPr id="355" name="Google Shape;355;p19"/>
            <p:cNvSpPr/>
            <p:nvPr/>
          </p:nvSpPr>
          <p:spPr>
            <a:xfrm>
              <a:off x="7983975" y="3009608"/>
              <a:ext cx="2210797" cy="1068212"/>
            </a:xfrm>
            <a:custGeom>
              <a:avLst/>
              <a:gdLst/>
              <a:ahLst/>
              <a:cxnLst/>
              <a:rect l="l" t="t" r="r" b="b"/>
              <a:pathLst>
                <a:path w="53388" h="25796" extrusionOk="0">
                  <a:moveTo>
                    <a:pt x="2535" y="0"/>
                  </a:moveTo>
                  <a:cubicBezTo>
                    <a:pt x="2341" y="0"/>
                    <a:pt x="2221" y="5"/>
                    <a:pt x="2179" y="7"/>
                  </a:cubicBezTo>
                  <a:cubicBezTo>
                    <a:pt x="953" y="55"/>
                    <a:pt x="0" y="1102"/>
                    <a:pt x="48" y="2341"/>
                  </a:cubicBezTo>
                  <a:cubicBezTo>
                    <a:pt x="106" y="3530"/>
                    <a:pt x="1083" y="4463"/>
                    <a:pt x="2272" y="4463"/>
                  </a:cubicBezTo>
                  <a:cubicBezTo>
                    <a:pt x="2308" y="4463"/>
                    <a:pt x="2345" y="4462"/>
                    <a:pt x="2382" y="4460"/>
                  </a:cubicBezTo>
                  <a:cubicBezTo>
                    <a:pt x="2384" y="4460"/>
                    <a:pt x="2418" y="4459"/>
                    <a:pt x="2480" y="4459"/>
                  </a:cubicBezTo>
                  <a:cubicBezTo>
                    <a:pt x="2983" y="4459"/>
                    <a:pt x="5362" y="4515"/>
                    <a:pt x="8823" y="5531"/>
                  </a:cubicBezTo>
                  <a:cubicBezTo>
                    <a:pt x="12418" y="6591"/>
                    <a:pt x="17931" y="8949"/>
                    <a:pt x="23848" y="14128"/>
                  </a:cubicBezTo>
                  <a:cubicBezTo>
                    <a:pt x="29480" y="19057"/>
                    <a:pt x="35290" y="22486"/>
                    <a:pt x="41136" y="24296"/>
                  </a:cubicBezTo>
                  <a:cubicBezTo>
                    <a:pt x="45970" y="25796"/>
                    <a:pt x="49602" y="25796"/>
                    <a:pt x="51161" y="25796"/>
                  </a:cubicBezTo>
                  <a:cubicBezTo>
                    <a:pt x="52388" y="25796"/>
                    <a:pt x="53388" y="24796"/>
                    <a:pt x="53388" y="23569"/>
                  </a:cubicBezTo>
                  <a:cubicBezTo>
                    <a:pt x="53388" y="22331"/>
                    <a:pt x="52388" y="21331"/>
                    <a:pt x="51161" y="21331"/>
                  </a:cubicBezTo>
                  <a:cubicBezTo>
                    <a:pt x="48113" y="21331"/>
                    <a:pt x="38838" y="21331"/>
                    <a:pt x="26789" y="10770"/>
                  </a:cubicBezTo>
                  <a:cubicBezTo>
                    <a:pt x="15124" y="543"/>
                    <a:pt x="4615" y="0"/>
                    <a:pt x="2535" y="0"/>
                  </a:cubicBezTo>
                  <a:close/>
                </a:path>
              </a:pathLst>
            </a:custGeom>
            <a:ln/>
          </p:spPr>
          <p:style>
            <a:lnRef idx="2">
              <a:schemeClr val="dk1"/>
            </a:lnRef>
            <a:fillRef idx="1">
              <a:schemeClr val="lt1"/>
            </a:fillRef>
            <a:effectRef idx="0">
              <a:schemeClr val="dk1"/>
            </a:effectRef>
            <a:fontRef idx="minor">
              <a:schemeClr val="dk1"/>
            </a:fontRef>
          </p:style>
          <p:txBody>
            <a:bodyPr spcFirstLastPara="1" wrap="square" lIns="121900" tIns="121900" rIns="121900" bIns="121900" anchor="ctr" anchorCtr="0">
              <a:noAutofit/>
            </a:bodyPr>
            <a:lstStyle/>
            <a:p>
              <a:endParaRPr sz="2400"/>
            </a:p>
          </p:txBody>
        </p:sp>
        <p:sp>
          <p:nvSpPr>
            <p:cNvPr id="356" name="Google Shape;356;p19"/>
            <p:cNvSpPr/>
            <p:nvPr/>
          </p:nvSpPr>
          <p:spPr>
            <a:xfrm>
              <a:off x="5964988" y="3009608"/>
              <a:ext cx="2210797" cy="1068212"/>
            </a:xfrm>
            <a:custGeom>
              <a:avLst/>
              <a:gdLst/>
              <a:ahLst/>
              <a:cxnLst/>
              <a:rect l="l" t="t" r="r" b="b"/>
              <a:pathLst>
                <a:path w="53388" h="25796" extrusionOk="0">
                  <a:moveTo>
                    <a:pt x="50844" y="0"/>
                  </a:moveTo>
                  <a:cubicBezTo>
                    <a:pt x="48771" y="0"/>
                    <a:pt x="38252" y="543"/>
                    <a:pt x="26587" y="10770"/>
                  </a:cubicBezTo>
                  <a:cubicBezTo>
                    <a:pt x="23610" y="13390"/>
                    <a:pt x="14538" y="21331"/>
                    <a:pt x="2227" y="21331"/>
                  </a:cubicBezTo>
                  <a:cubicBezTo>
                    <a:pt x="988" y="21331"/>
                    <a:pt x="0" y="22331"/>
                    <a:pt x="0" y="23569"/>
                  </a:cubicBezTo>
                  <a:cubicBezTo>
                    <a:pt x="0" y="24796"/>
                    <a:pt x="988" y="25796"/>
                    <a:pt x="2227" y="25796"/>
                  </a:cubicBezTo>
                  <a:cubicBezTo>
                    <a:pt x="3786" y="25796"/>
                    <a:pt x="7418" y="25796"/>
                    <a:pt x="12252" y="24296"/>
                  </a:cubicBezTo>
                  <a:cubicBezTo>
                    <a:pt x="18098" y="22486"/>
                    <a:pt x="23908" y="19057"/>
                    <a:pt x="29528" y="14128"/>
                  </a:cubicBezTo>
                  <a:cubicBezTo>
                    <a:pt x="35445" y="8949"/>
                    <a:pt x="40970" y="6591"/>
                    <a:pt x="44565" y="5531"/>
                  </a:cubicBezTo>
                  <a:cubicBezTo>
                    <a:pt x="48005" y="4515"/>
                    <a:pt x="50381" y="4459"/>
                    <a:pt x="50900" y="4459"/>
                  </a:cubicBezTo>
                  <a:cubicBezTo>
                    <a:pt x="50965" y="4459"/>
                    <a:pt x="51001" y="4460"/>
                    <a:pt x="51007" y="4460"/>
                  </a:cubicBezTo>
                  <a:cubicBezTo>
                    <a:pt x="51043" y="4462"/>
                    <a:pt x="51079" y="4463"/>
                    <a:pt x="51115" y="4463"/>
                  </a:cubicBezTo>
                  <a:cubicBezTo>
                    <a:pt x="52294" y="4463"/>
                    <a:pt x="53270" y="3530"/>
                    <a:pt x="53328" y="2341"/>
                  </a:cubicBezTo>
                  <a:cubicBezTo>
                    <a:pt x="53388" y="1102"/>
                    <a:pt x="52435" y="55"/>
                    <a:pt x="51197" y="7"/>
                  </a:cubicBezTo>
                  <a:cubicBezTo>
                    <a:pt x="51156" y="5"/>
                    <a:pt x="51037" y="0"/>
                    <a:pt x="50844" y="0"/>
                  </a:cubicBezTo>
                  <a:close/>
                </a:path>
              </a:pathLst>
            </a:custGeom>
            <a:ln/>
          </p:spPr>
          <p:style>
            <a:lnRef idx="2">
              <a:schemeClr val="dk1"/>
            </a:lnRef>
            <a:fillRef idx="1">
              <a:schemeClr val="lt1"/>
            </a:fillRef>
            <a:effectRef idx="0">
              <a:schemeClr val="dk1"/>
            </a:effectRef>
            <a:fontRef idx="minor">
              <a:schemeClr val="dk1"/>
            </a:fontRef>
          </p:style>
          <p:txBody>
            <a:bodyPr spcFirstLastPara="1" wrap="square" lIns="121900" tIns="121900" rIns="121900" bIns="121900" anchor="ctr" anchorCtr="0">
              <a:noAutofit/>
            </a:bodyPr>
            <a:lstStyle/>
            <a:p>
              <a:endParaRPr sz="2400"/>
            </a:p>
          </p:txBody>
        </p:sp>
        <p:sp>
          <p:nvSpPr>
            <p:cNvPr id="357" name="Google Shape;357;p19"/>
            <p:cNvSpPr/>
            <p:nvPr/>
          </p:nvSpPr>
          <p:spPr>
            <a:xfrm>
              <a:off x="3941075" y="3009608"/>
              <a:ext cx="2210797" cy="1068212"/>
            </a:xfrm>
            <a:custGeom>
              <a:avLst/>
              <a:gdLst/>
              <a:ahLst/>
              <a:cxnLst/>
              <a:rect l="l" t="t" r="r" b="b"/>
              <a:pathLst>
                <a:path w="53388" h="25796" extrusionOk="0">
                  <a:moveTo>
                    <a:pt x="2535" y="0"/>
                  </a:moveTo>
                  <a:cubicBezTo>
                    <a:pt x="2341" y="0"/>
                    <a:pt x="2220" y="5"/>
                    <a:pt x="2179" y="7"/>
                  </a:cubicBezTo>
                  <a:cubicBezTo>
                    <a:pt x="953" y="55"/>
                    <a:pt x="0" y="1102"/>
                    <a:pt x="48" y="2341"/>
                  </a:cubicBezTo>
                  <a:cubicBezTo>
                    <a:pt x="105" y="3530"/>
                    <a:pt x="1082" y="4463"/>
                    <a:pt x="2271" y="4463"/>
                  </a:cubicBezTo>
                  <a:cubicBezTo>
                    <a:pt x="2308" y="4463"/>
                    <a:pt x="2344" y="4462"/>
                    <a:pt x="2381" y="4460"/>
                  </a:cubicBezTo>
                  <a:cubicBezTo>
                    <a:pt x="2384" y="4460"/>
                    <a:pt x="2417" y="4459"/>
                    <a:pt x="2480" y="4459"/>
                  </a:cubicBezTo>
                  <a:cubicBezTo>
                    <a:pt x="2983" y="4459"/>
                    <a:pt x="5362" y="4515"/>
                    <a:pt x="8823" y="5531"/>
                  </a:cubicBezTo>
                  <a:cubicBezTo>
                    <a:pt x="12418" y="6591"/>
                    <a:pt x="17931" y="8949"/>
                    <a:pt x="23848" y="14128"/>
                  </a:cubicBezTo>
                  <a:cubicBezTo>
                    <a:pt x="29480" y="19057"/>
                    <a:pt x="35290" y="22486"/>
                    <a:pt x="41136" y="24296"/>
                  </a:cubicBezTo>
                  <a:cubicBezTo>
                    <a:pt x="45970" y="25796"/>
                    <a:pt x="49601" y="25796"/>
                    <a:pt x="51161" y="25796"/>
                  </a:cubicBezTo>
                  <a:cubicBezTo>
                    <a:pt x="52388" y="25796"/>
                    <a:pt x="53388" y="24796"/>
                    <a:pt x="53388" y="23569"/>
                  </a:cubicBezTo>
                  <a:cubicBezTo>
                    <a:pt x="53388" y="22331"/>
                    <a:pt x="52388" y="21331"/>
                    <a:pt x="51161" y="21331"/>
                  </a:cubicBezTo>
                  <a:cubicBezTo>
                    <a:pt x="48113" y="21331"/>
                    <a:pt x="38838" y="21331"/>
                    <a:pt x="26789" y="10770"/>
                  </a:cubicBezTo>
                  <a:cubicBezTo>
                    <a:pt x="15124" y="543"/>
                    <a:pt x="4615" y="0"/>
                    <a:pt x="2535"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121900" tIns="121900" rIns="121900" bIns="121900" anchor="ctr" anchorCtr="0">
              <a:noAutofit/>
            </a:bodyPr>
            <a:lstStyle/>
            <a:p>
              <a:endParaRPr sz="2400"/>
            </a:p>
          </p:txBody>
        </p:sp>
        <p:sp>
          <p:nvSpPr>
            <p:cNvPr id="358" name="Google Shape;358;p19"/>
            <p:cNvSpPr/>
            <p:nvPr/>
          </p:nvSpPr>
          <p:spPr>
            <a:xfrm>
              <a:off x="1922047" y="3009608"/>
              <a:ext cx="2210839" cy="1068212"/>
            </a:xfrm>
            <a:custGeom>
              <a:avLst/>
              <a:gdLst/>
              <a:ahLst/>
              <a:cxnLst/>
              <a:rect l="l" t="t" r="r" b="b"/>
              <a:pathLst>
                <a:path w="53389" h="25796" extrusionOk="0">
                  <a:moveTo>
                    <a:pt x="50844" y="0"/>
                  </a:moveTo>
                  <a:cubicBezTo>
                    <a:pt x="48772" y="0"/>
                    <a:pt x="38253" y="543"/>
                    <a:pt x="26588" y="10770"/>
                  </a:cubicBezTo>
                  <a:cubicBezTo>
                    <a:pt x="23611" y="13390"/>
                    <a:pt x="14538" y="21331"/>
                    <a:pt x="2227" y="21331"/>
                  </a:cubicBezTo>
                  <a:cubicBezTo>
                    <a:pt x="989" y="21331"/>
                    <a:pt x="1" y="22331"/>
                    <a:pt x="1" y="23569"/>
                  </a:cubicBezTo>
                  <a:cubicBezTo>
                    <a:pt x="1" y="24796"/>
                    <a:pt x="989" y="25796"/>
                    <a:pt x="2227" y="25796"/>
                  </a:cubicBezTo>
                  <a:cubicBezTo>
                    <a:pt x="3787" y="25796"/>
                    <a:pt x="7419" y="25796"/>
                    <a:pt x="12252" y="24296"/>
                  </a:cubicBezTo>
                  <a:cubicBezTo>
                    <a:pt x="18098" y="22486"/>
                    <a:pt x="23909" y="19057"/>
                    <a:pt x="29528" y="14128"/>
                  </a:cubicBezTo>
                  <a:cubicBezTo>
                    <a:pt x="35446" y="8949"/>
                    <a:pt x="40970" y="6591"/>
                    <a:pt x="44566" y="5531"/>
                  </a:cubicBezTo>
                  <a:cubicBezTo>
                    <a:pt x="48006" y="4515"/>
                    <a:pt x="50382" y="4459"/>
                    <a:pt x="50901" y="4459"/>
                  </a:cubicBezTo>
                  <a:cubicBezTo>
                    <a:pt x="50966" y="4459"/>
                    <a:pt x="51002" y="4460"/>
                    <a:pt x="51007" y="4460"/>
                  </a:cubicBezTo>
                  <a:cubicBezTo>
                    <a:pt x="51044" y="4462"/>
                    <a:pt x="51080" y="4463"/>
                    <a:pt x="51116" y="4463"/>
                  </a:cubicBezTo>
                  <a:cubicBezTo>
                    <a:pt x="52294" y="4463"/>
                    <a:pt x="53271" y="3530"/>
                    <a:pt x="53329" y="2341"/>
                  </a:cubicBezTo>
                  <a:cubicBezTo>
                    <a:pt x="53389" y="1102"/>
                    <a:pt x="52436" y="55"/>
                    <a:pt x="51198" y="7"/>
                  </a:cubicBezTo>
                  <a:cubicBezTo>
                    <a:pt x="51157" y="5"/>
                    <a:pt x="51037" y="0"/>
                    <a:pt x="50844"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121900" tIns="121900" rIns="121900" bIns="121900" anchor="ctr" anchorCtr="0">
              <a:noAutofit/>
            </a:bodyPr>
            <a:lstStyle/>
            <a:p>
              <a:endParaRPr sz="2400"/>
            </a:p>
          </p:txBody>
        </p:sp>
        <p:grpSp>
          <p:nvGrpSpPr>
            <p:cNvPr id="360" name="Google Shape;360;p19"/>
            <p:cNvGrpSpPr/>
            <p:nvPr/>
          </p:nvGrpSpPr>
          <p:grpSpPr>
            <a:xfrm>
              <a:off x="979719" y="1775160"/>
              <a:ext cx="1971139" cy="3103693"/>
              <a:chOff x="1521812" y="1448167"/>
              <a:chExt cx="1478354" cy="2327769"/>
            </a:xfrm>
          </p:grpSpPr>
          <p:sp>
            <p:nvSpPr>
              <p:cNvPr id="361" name="Google Shape;361;p19"/>
              <p:cNvSpPr/>
              <p:nvPr/>
            </p:nvSpPr>
            <p:spPr>
              <a:xfrm>
                <a:off x="1521812" y="3324455"/>
                <a:ext cx="1478354" cy="451481"/>
              </a:xfrm>
              <a:custGeom>
                <a:avLst/>
                <a:gdLst/>
                <a:ahLst/>
                <a:cxnLst/>
                <a:rect l="l" t="t" r="r" b="b"/>
                <a:pathLst>
                  <a:path w="29791" h="9098" extrusionOk="0">
                    <a:moveTo>
                      <a:pt x="4549" y="1"/>
                    </a:moveTo>
                    <a:cubicBezTo>
                      <a:pt x="2037" y="1"/>
                      <a:pt x="1" y="2037"/>
                      <a:pt x="1" y="4549"/>
                    </a:cubicBezTo>
                    <a:cubicBezTo>
                      <a:pt x="1" y="7061"/>
                      <a:pt x="2037" y="9097"/>
                      <a:pt x="4549" y="9097"/>
                    </a:cubicBezTo>
                    <a:lnTo>
                      <a:pt x="25242" y="9097"/>
                    </a:lnTo>
                    <a:cubicBezTo>
                      <a:pt x="27754" y="9097"/>
                      <a:pt x="29790" y="7061"/>
                      <a:pt x="29790" y="4549"/>
                    </a:cubicBezTo>
                    <a:cubicBezTo>
                      <a:pt x="29790" y="2037"/>
                      <a:pt x="27754" y="1"/>
                      <a:pt x="25242" y="1"/>
                    </a:cubicBezTo>
                    <a:close/>
                  </a:path>
                </a:pathLst>
              </a:custGeom>
              <a:ln/>
            </p:spPr>
            <p:style>
              <a:lnRef idx="1">
                <a:schemeClr val="dk1"/>
              </a:lnRef>
              <a:fillRef idx="2">
                <a:schemeClr val="dk1"/>
              </a:fillRef>
              <a:effectRef idx="1">
                <a:schemeClr val="dk1"/>
              </a:effectRef>
              <a:fontRef idx="minor">
                <a:schemeClr val="dk1"/>
              </a:fontRef>
            </p:style>
            <p:txBody>
              <a:bodyPr spcFirstLastPara="1" wrap="square" lIns="121900" tIns="121900" rIns="121900" bIns="121900" anchor="ctr" anchorCtr="0">
                <a:noAutofit/>
              </a:bodyPr>
              <a:lstStyle/>
              <a:p>
                <a:pPr algn="ctr"/>
                <a:r>
                  <a:rPr lang="en" sz="2000">
                    <a:solidFill>
                      <a:srgbClr val="FFFFFF"/>
                    </a:solidFill>
                    <a:latin typeface="Fira Sans Extra Condensed Medium"/>
                    <a:ea typeface="Fira Sans Extra Condensed Medium"/>
                    <a:cs typeface="Fira Sans Extra Condensed Medium"/>
                    <a:sym typeface="Fira Sans Extra Condensed Medium"/>
                  </a:rPr>
                  <a:t>Dataset Analysis</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362" name="Google Shape;362;p19"/>
              <p:cNvSpPr/>
              <p:nvPr/>
            </p:nvSpPr>
            <p:spPr>
              <a:xfrm>
                <a:off x="2098120" y="2965400"/>
                <a:ext cx="291107" cy="291487"/>
              </a:xfrm>
              <a:custGeom>
                <a:avLst/>
                <a:gdLst/>
                <a:ahLst/>
                <a:cxnLst/>
                <a:rect l="l" t="t" r="r" b="b"/>
                <a:pathLst>
                  <a:path w="9181" h="9193" extrusionOk="0">
                    <a:moveTo>
                      <a:pt x="4585" y="1"/>
                    </a:moveTo>
                    <a:cubicBezTo>
                      <a:pt x="2049" y="1"/>
                      <a:pt x="1" y="2061"/>
                      <a:pt x="1" y="4597"/>
                    </a:cubicBezTo>
                    <a:cubicBezTo>
                      <a:pt x="1" y="7133"/>
                      <a:pt x="2049" y="9192"/>
                      <a:pt x="4585" y="9192"/>
                    </a:cubicBezTo>
                    <a:cubicBezTo>
                      <a:pt x="7121" y="9192"/>
                      <a:pt x="9180" y="7133"/>
                      <a:pt x="9180" y="4597"/>
                    </a:cubicBezTo>
                    <a:cubicBezTo>
                      <a:pt x="9180" y="2061"/>
                      <a:pt x="7121" y="1"/>
                      <a:pt x="4585" y="1"/>
                    </a:cubicBezTo>
                    <a:close/>
                  </a:path>
                </a:pathLst>
              </a:custGeom>
              <a:ln/>
            </p:spPr>
            <p:style>
              <a:lnRef idx="1">
                <a:schemeClr val="dk1"/>
              </a:lnRef>
              <a:fillRef idx="2">
                <a:schemeClr val="dk1"/>
              </a:fillRef>
              <a:effectRef idx="1">
                <a:schemeClr val="dk1"/>
              </a:effectRef>
              <a:fontRef idx="minor">
                <a:schemeClr val="dk1"/>
              </a:fontRef>
            </p:style>
            <p:txBody>
              <a:bodyPr spcFirstLastPara="1" wrap="square" lIns="121900" tIns="121900" rIns="121900" bIns="121900" anchor="ctr" anchorCtr="0">
                <a:noAutofit/>
              </a:bodyPr>
              <a:lstStyle/>
              <a:p>
                <a:endParaRPr sz="2400"/>
              </a:p>
            </p:txBody>
          </p:sp>
          <p:sp>
            <p:nvSpPr>
              <p:cNvPr id="363" name="Google Shape;363;p19"/>
              <p:cNvSpPr/>
              <p:nvPr/>
            </p:nvSpPr>
            <p:spPr>
              <a:xfrm>
                <a:off x="2165340" y="3032968"/>
                <a:ext cx="156318" cy="156350"/>
              </a:xfrm>
              <a:custGeom>
                <a:avLst/>
                <a:gdLst/>
                <a:ahLst/>
                <a:cxnLst/>
                <a:rect l="l" t="t" r="r" b="b"/>
                <a:pathLst>
                  <a:path w="4930" h="4931" extrusionOk="0">
                    <a:moveTo>
                      <a:pt x="2465" y="1"/>
                    </a:moveTo>
                    <a:cubicBezTo>
                      <a:pt x="1107" y="1"/>
                      <a:pt x="0" y="1108"/>
                      <a:pt x="0" y="2466"/>
                    </a:cubicBezTo>
                    <a:cubicBezTo>
                      <a:pt x="0" y="3823"/>
                      <a:pt x="1107" y="4930"/>
                      <a:pt x="2465" y="4930"/>
                    </a:cubicBezTo>
                    <a:cubicBezTo>
                      <a:pt x="3822" y="4930"/>
                      <a:pt x="4929" y="3823"/>
                      <a:pt x="4929" y="2466"/>
                    </a:cubicBezTo>
                    <a:cubicBezTo>
                      <a:pt x="4929" y="1108"/>
                      <a:pt x="3822" y="1"/>
                      <a:pt x="2465" y="1"/>
                    </a:cubicBezTo>
                    <a:close/>
                  </a:path>
                </a:pathLst>
              </a:custGeom>
              <a:ln/>
            </p:spPr>
            <p:style>
              <a:lnRef idx="1">
                <a:schemeClr val="dk1"/>
              </a:lnRef>
              <a:fillRef idx="2">
                <a:schemeClr val="dk1"/>
              </a:fillRef>
              <a:effectRef idx="1">
                <a:schemeClr val="dk1"/>
              </a:effectRef>
              <a:fontRef idx="minor">
                <a:schemeClr val="dk1"/>
              </a:fontRef>
            </p:style>
            <p:txBody>
              <a:bodyPr spcFirstLastPara="1" wrap="square" lIns="121900" tIns="121900" rIns="121900" bIns="121900" anchor="ctr" anchorCtr="0">
                <a:noAutofit/>
              </a:bodyPr>
              <a:lstStyle/>
              <a:p>
                <a:endParaRPr sz="2400"/>
              </a:p>
            </p:txBody>
          </p:sp>
          <p:sp>
            <p:nvSpPr>
              <p:cNvPr id="364" name="Google Shape;364;p19"/>
              <p:cNvSpPr/>
              <p:nvPr/>
            </p:nvSpPr>
            <p:spPr>
              <a:xfrm>
                <a:off x="1611888" y="1448167"/>
                <a:ext cx="1263576" cy="1263956"/>
              </a:xfrm>
              <a:custGeom>
                <a:avLst/>
                <a:gdLst/>
                <a:ahLst/>
                <a:cxnLst/>
                <a:rect l="l" t="t" r="r" b="b"/>
                <a:pathLst>
                  <a:path w="39851" h="39863" extrusionOk="0">
                    <a:moveTo>
                      <a:pt x="19920" y="1"/>
                    </a:moveTo>
                    <a:cubicBezTo>
                      <a:pt x="8918" y="1"/>
                      <a:pt x="0" y="8930"/>
                      <a:pt x="0" y="19932"/>
                    </a:cubicBezTo>
                    <a:cubicBezTo>
                      <a:pt x="0" y="30933"/>
                      <a:pt x="8918" y="39863"/>
                      <a:pt x="19920" y="39863"/>
                    </a:cubicBezTo>
                    <a:cubicBezTo>
                      <a:pt x="30933" y="39863"/>
                      <a:pt x="39851" y="30933"/>
                      <a:pt x="39851" y="19932"/>
                    </a:cubicBezTo>
                    <a:cubicBezTo>
                      <a:pt x="39851" y="8930"/>
                      <a:pt x="30933" y="1"/>
                      <a:pt x="19920" y="1"/>
                    </a:cubicBezTo>
                    <a:close/>
                  </a:path>
                </a:pathLst>
              </a:custGeom>
              <a:ln/>
            </p:spPr>
            <p:style>
              <a:lnRef idx="1">
                <a:schemeClr val="dk1"/>
              </a:lnRef>
              <a:fillRef idx="2">
                <a:schemeClr val="dk1"/>
              </a:fillRef>
              <a:effectRef idx="1">
                <a:schemeClr val="dk1"/>
              </a:effectRef>
              <a:fontRef idx="minor">
                <a:schemeClr val="dk1"/>
              </a:fontRef>
            </p:style>
            <p:txBody>
              <a:bodyPr spcFirstLastPara="1" wrap="square" lIns="121900" tIns="121900" rIns="121900" bIns="121900" anchor="ctr" anchorCtr="0">
                <a:noAutofit/>
              </a:bodyPr>
              <a:lstStyle/>
              <a:p>
                <a:endParaRPr sz="2400"/>
              </a:p>
            </p:txBody>
          </p:sp>
          <p:sp>
            <p:nvSpPr>
              <p:cNvPr id="365" name="Google Shape;365;p19"/>
              <p:cNvSpPr/>
              <p:nvPr/>
            </p:nvSpPr>
            <p:spPr>
              <a:xfrm>
                <a:off x="1699464" y="1535743"/>
                <a:ext cx="1088423" cy="1088804"/>
              </a:xfrm>
              <a:custGeom>
                <a:avLst/>
                <a:gdLst/>
                <a:ahLst/>
                <a:cxnLst/>
                <a:rect l="l" t="t" r="r" b="b"/>
                <a:pathLst>
                  <a:path w="34327" h="34339" extrusionOk="0">
                    <a:moveTo>
                      <a:pt x="17158" y="1"/>
                    </a:moveTo>
                    <a:cubicBezTo>
                      <a:pt x="7680" y="1"/>
                      <a:pt x="1" y="7692"/>
                      <a:pt x="1" y="17170"/>
                    </a:cubicBezTo>
                    <a:cubicBezTo>
                      <a:pt x="1" y="26647"/>
                      <a:pt x="7680" y="34338"/>
                      <a:pt x="17158" y="34338"/>
                    </a:cubicBezTo>
                    <a:cubicBezTo>
                      <a:pt x="26635" y="34338"/>
                      <a:pt x="34326" y="26647"/>
                      <a:pt x="34326" y="17170"/>
                    </a:cubicBezTo>
                    <a:cubicBezTo>
                      <a:pt x="34326" y="7692"/>
                      <a:pt x="26635" y="1"/>
                      <a:pt x="17158" y="1"/>
                    </a:cubicBezTo>
                    <a:close/>
                  </a:path>
                </a:pathLst>
              </a:custGeom>
              <a:ln/>
            </p:spPr>
            <p:style>
              <a:lnRef idx="1">
                <a:schemeClr val="dk1"/>
              </a:lnRef>
              <a:fillRef idx="2">
                <a:schemeClr val="dk1"/>
              </a:fillRef>
              <a:effectRef idx="1">
                <a:schemeClr val="dk1"/>
              </a:effectRef>
              <a:fontRef idx="minor">
                <a:schemeClr val="dk1"/>
              </a:fontRef>
            </p:style>
            <p:txBody>
              <a:bodyPr spcFirstLastPara="1" wrap="square" lIns="121900" tIns="121900" rIns="121900" bIns="121900" anchor="ctr" anchorCtr="0">
                <a:noAutofit/>
              </a:bodyPr>
              <a:lstStyle/>
              <a:p>
                <a:pPr algn="ctr"/>
                <a:r>
                  <a:rPr lang="en" sz="1400">
                    <a:latin typeface="Fira Sans Extra Condensed"/>
                    <a:ea typeface="Fira Sans Extra Condensed"/>
                    <a:cs typeface="Fira Sans Extra Condensed"/>
                    <a:sym typeface="Fira Sans Extra Condensed"/>
                  </a:rPr>
                  <a:t>Downloaded the audio files and analyzed the different audio files</a:t>
                </a:r>
                <a:endParaRPr sz="1400">
                  <a:latin typeface="Fira Sans Extra Condensed"/>
                  <a:ea typeface="Fira Sans Extra Condensed"/>
                  <a:cs typeface="Fira Sans Extra Condensed"/>
                  <a:sym typeface="Fira Sans Extra Condensed"/>
                </a:endParaRPr>
              </a:p>
            </p:txBody>
          </p:sp>
        </p:grpSp>
        <p:grpSp>
          <p:nvGrpSpPr>
            <p:cNvPr id="369" name="Google Shape;369;p19"/>
            <p:cNvGrpSpPr/>
            <p:nvPr/>
          </p:nvGrpSpPr>
          <p:grpSpPr>
            <a:xfrm>
              <a:off x="3063758" y="2230549"/>
              <a:ext cx="1899405" cy="3081728"/>
              <a:chOff x="3084842" y="1789709"/>
              <a:chExt cx="1424554" cy="2311295"/>
            </a:xfrm>
          </p:grpSpPr>
          <p:sp>
            <p:nvSpPr>
              <p:cNvPr id="370" name="Google Shape;370;p19"/>
              <p:cNvSpPr/>
              <p:nvPr/>
            </p:nvSpPr>
            <p:spPr>
              <a:xfrm>
                <a:off x="3084842" y="1789709"/>
                <a:ext cx="1424554" cy="435003"/>
              </a:xfrm>
              <a:custGeom>
                <a:avLst/>
                <a:gdLst/>
                <a:ahLst/>
                <a:cxnLst/>
                <a:rect l="l" t="t" r="r" b="b"/>
                <a:pathLst>
                  <a:path w="29791" h="9097" extrusionOk="0">
                    <a:moveTo>
                      <a:pt x="4549" y="0"/>
                    </a:moveTo>
                    <a:cubicBezTo>
                      <a:pt x="2037" y="0"/>
                      <a:pt x="1" y="2036"/>
                      <a:pt x="1" y="4548"/>
                    </a:cubicBezTo>
                    <a:cubicBezTo>
                      <a:pt x="1" y="7061"/>
                      <a:pt x="2037" y="9096"/>
                      <a:pt x="4549" y="9096"/>
                    </a:cubicBezTo>
                    <a:lnTo>
                      <a:pt x="25242" y="9096"/>
                    </a:lnTo>
                    <a:cubicBezTo>
                      <a:pt x="27754" y="9096"/>
                      <a:pt x="29790" y="7061"/>
                      <a:pt x="29790" y="4548"/>
                    </a:cubicBezTo>
                    <a:cubicBezTo>
                      <a:pt x="29790" y="2036"/>
                      <a:pt x="27754" y="0"/>
                      <a:pt x="25242" y="0"/>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pPr algn="ctr"/>
                <a:r>
                  <a:rPr lang="en-US" sz="2000">
                    <a:solidFill>
                      <a:srgbClr val="FFFFFF"/>
                    </a:solidFill>
                    <a:latin typeface="Fira Sans Extra Condensed Medium"/>
                    <a:ea typeface="Fira Sans Extra Condensed Medium"/>
                    <a:cs typeface="Fira Sans Extra Condensed Medium"/>
                    <a:sym typeface="Fira Sans Extra Condensed Medium"/>
                  </a:rPr>
                  <a:t>Install Packages</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371" name="Google Shape;371;p19"/>
              <p:cNvSpPr/>
              <p:nvPr/>
            </p:nvSpPr>
            <p:spPr>
              <a:xfrm>
                <a:off x="3648196" y="2292282"/>
                <a:ext cx="291107" cy="291487"/>
              </a:xfrm>
              <a:custGeom>
                <a:avLst/>
                <a:gdLst/>
                <a:ahLst/>
                <a:cxnLst/>
                <a:rect l="l" t="t" r="r" b="b"/>
                <a:pathLst>
                  <a:path w="9181" h="9193" extrusionOk="0">
                    <a:moveTo>
                      <a:pt x="4585" y="1"/>
                    </a:moveTo>
                    <a:cubicBezTo>
                      <a:pt x="2049" y="1"/>
                      <a:pt x="1" y="2061"/>
                      <a:pt x="1" y="4597"/>
                    </a:cubicBezTo>
                    <a:cubicBezTo>
                      <a:pt x="1" y="7133"/>
                      <a:pt x="2049" y="9193"/>
                      <a:pt x="4585" y="9193"/>
                    </a:cubicBezTo>
                    <a:cubicBezTo>
                      <a:pt x="7121" y="9193"/>
                      <a:pt x="9180" y="7133"/>
                      <a:pt x="9180" y="4597"/>
                    </a:cubicBezTo>
                    <a:cubicBezTo>
                      <a:pt x="9180" y="2061"/>
                      <a:pt x="7121" y="1"/>
                      <a:pt x="4585" y="1"/>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endParaRPr sz="2400"/>
              </a:p>
            </p:txBody>
          </p:sp>
          <p:sp>
            <p:nvSpPr>
              <p:cNvPr id="372" name="Google Shape;372;p19"/>
              <p:cNvSpPr/>
              <p:nvPr/>
            </p:nvSpPr>
            <p:spPr>
              <a:xfrm>
                <a:off x="3715415" y="2359883"/>
                <a:ext cx="156318" cy="156318"/>
              </a:xfrm>
              <a:custGeom>
                <a:avLst/>
                <a:gdLst/>
                <a:ahLst/>
                <a:cxnLst/>
                <a:rect l="l" t="t" r="r" b="b"/>
                <a:pathLst>
                  <a:path w="4930" h="4930" extrusionOk="0">
                    <a:moveTo>
                      <a:pt x="2465" y="0"/>
                    </a:moveTo>
                    <a:cubicBezTo>
                      <a:pt x="1107" y="0"/>
                      <a:pt x="0" y="1107"/>
                      <a:pt x="0" y="2465"/>
                    </a:cubicBezTo>
                    <a:cubicBezTo>
                      <a:pt x="0" y="3822"/>
                      <a:pt x="1107" y="4929"/>
                      <a:pt x="2465" y="4929"/>
                    </a:cubicBezTo>
                    <a:cubicBezTo>
                      <a:pt x="3822" y="4929"/>
                      <a:pt x="4929" y="3822"/>
                      <a:pt x="4929" y="2465"/>
                    </a:cubicBezTo>
                    <a:cubicBezTo>
                      <a:pt x="4929" y="1107"/>
                      <a:pt x="3822" y="0"/>
                      <a:pt x="2465" y="0"/>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endParaRPr sz="2400"/>
              </a:p>
            </p:txBody>
          </p:sp>
          <p:sp>
            <p:nvSpPr>
              <p:cNvPr id="373" name="Google Shape;373;p19"/>
              <p:cNvSpPr/>
              <p:nvPr/>
            </p:nvSpPr>
            <p:spPr>
              <a:xfrm>
                <a:off x="3161964" y="2837048"/>
                <a:ext cx="1263576" cy="1263956"/>
              </a:xfrm>
              <a:custGeom>
                <a:avLst/>
                <a:gdLst/>
                <a:ahLst/>
                <a:cxnLst/>
                <a:rect l="l" t="t" r="r" b="b"/>
                <a:pathLst>
                  <a:path w="39851" h="39863" extrusionOk="0">
                    <a:moveTo>
                      <a:pt x="19920" y="1"/>
                    </a:moveTo>
                    <a:cubicBezTo>
                      <a:pt x="8918" y="1"/>
                      <a:pt x="1" y="8930"/>
                      <a:pt x="1" y="19932"/>
                    </a:cubicBezTo>
                    <a:cubicBezTo>
                      <a:pt x="1" y="30933"/>
                      <a:pt x="8918" y="39863"/>
                      <a:pt x="19920" y="39863"/>
                    </a:cubicBezTo>
                    <a:cubicBezTo>
                      <a:pt x="30933" y="39863"/>
                      <a:pt x="39851" y="30933"/>
                      <a:pt x="39851" y="19932"/>
                    </a:cubicBezTo>
                    <a:cubicBezTo>
                      <a:pt x="39851" y="8930"/>
                      <a:pt x="30933" y="1"/>
                      <a:pt x="19920" y="1"/>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endParaRPr sz="2400"/>
              </a:p>
            </p:txBody>
          </p:sp>
          <p:sp>
            <p:nvSpPr>
              <p:cNvPr id="374" name="Google Shape;374;p19"/>
              <p:cNvSpPr/>
              <p:nvPr/>
            </p:nvSpPr>
            <p:spPr>
              <a:xfrm>
                <a:off x="3249540" y="2924624"/>
                <a:ext cx="1088423" cy="1088804"/>
              </a:xfrm>
              <a:custGeom>
                <a:avLst/>
                <a:gdLst/>
                <a:ahLst/>
                <a:cxnLst/>
                <a:rect l="l" t="t" r="r" b="b"/>
                <a:pathLst>
                  <a:path w="34327" h="34339" extrusionOk="0">
                    <a:moveTo>
                      <a:pt x="17158" y="1"/>
                    </a:moveTo>
                    <a:cubicBezTo>
                      <a:pt x="7680" y="1"/>
                      <a:pt x="1" y="7692"/>
                      <a:pt x="1" y="17170"/>
                    </a:cubicBezTo>
                    <a:cubicBezTo>
                      <a:pt x="1" y="26647"/>
                      <a:pt x="7680" y="34338"/>
                      <a:pt x="17158" y="34338"/>
                    </a:cubicBezTo>
                    <a:cubicBezTo>
                      <a:pt x="26635" y="34338"/>
                      <a:pt x="34326" y="26647"/>
                      <a:pt x="34326" y="17170"/>
                    </a:cubicBezTo>
                    <a:cubicBezTo>
                      <a:pt x="34326" y="7692"/>
                      <a:pt x="26635" y="1"/>
                      <a:pt x="17158" y="1"/>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pPr algn="ctr"/>
                <a:r>
                  <a:rPr lang="en" sz="1400">
                    <a:latin typeface="Fira Sans Extra Condensed"/>
                    <a:ea typeface="Fira Sans Extra Condensed"/>
                    <a:cs typeface="Fira Sans Extra Condensed"/>
                    <a:sym typeface="Fira Sans Extra Condensed"/>
                  </a:rPr>
                  <a:t>Wave2Vec2, Eflomal packages configuration &amp; installation on local</a:t>
                </a:r>
                <a:endParaRPr sz="1400">
                  <a:latin typeface="Fira Sans Extra Condensed"/>
                  <a:ea typeface="Fira Sans Extra Condensed"/>
                  <a:cs typeface="Fira Sans Extra Condensed"/>
                  <a:sym typeface="Fira Sans Extra Condensed"/>
                </a:endParaRPr>
              </a:p>
            </p:txBody>
          </p:sp>
        </p:grpSp>
        <p:grpSp>
          <p:nvGrpSpPr>
            <p:cNvPr id="376" name="Google Shape;376;p19"/>
            <p:cNvGrpSpPr/>
            <p:nvPr/>
          </p:nvGrpSpPr>
          <p:grpSpPr>
            <a:xfrm>
              <a:off x="5237372" y="1775158"/>
              <a:ext cx="1685275" cy="3060225"/>
              <a:chOff x="4715052" y="1448167"/>
              <a:chExt cx="1263956" cy="2295168"/>
            </a:xfrm>
          </p:grpSpPr>
          <p:sp>
            <p:nvSpPr>
              <p:cNvPr id="377" name="Google Shape;377;p19"/>
              <p:cNvSpPr/>
              <p:nvPr/>
            </p:nvSpPr>
            <p:spPr>
              <a:xfrm>
                <a:off x="4715052" y="3357434"/>
                <a:ext cx="1263575" cy="385901"/>
              </a:xfrm>
              <a:custGeom>
                <a:avLst/>
                <a:gdLst/>
                <a:ahLst/>
                <a:cxnLst/>
                <a:rect l="l" t="t" r="r" b="b"/>
                <a:pathLst>
                  <a:path w="29790" h="9098" extrusionOk="0">
                    <a:moveTo>
                      <a:pt x="4548" y="1"/>
                    </a:moveTo>
                    <a:cubicBezTo>
                      <a:pt x="2036" y="1"/>
                      <a:pt x="0" y="2037"/>
                      <a:pt x="0" y="4549"/>
                    </a:cubicBezTo>
                    <a:cubicBezTo>
                      <a:pt x="0" y="7061"/>
                      <a:pt x="2036" y="9097"/>
                      <a:pt x="4548" y="9097"/>
                    </a:cubicBezTo>
                    <a:lnTo>
                      <a:pt x="25241" y="9097"/>
                    </a:lnTo>
                    <a:cubicBezTo>
                      <a:pt x="27754" y="9097"/>
                      <a:pt x="29790" y="7061"/>
                      <a:pt x="29790" y="4549"/>
                    </a:cubicBezTo>
                    <a:cubicBezTo>
                      <a:pt x="29790" y="2037"/>
                      <a:pt x="27754" y="1"/>
                      <a:pt x="25241" y="1"/>
                    </a:cubicBezTo>
                    <a:close/>
                  </a:path>
                </a:pathLst>
              </a:custGeom>
              <a:ln/>
            </p:spPr>
            <p:style>
              <a:lnRef idx="1">
                <a:schemeClr val="accent3"/>
              </a:lnRef>
              <a:fillRef idx="2">
                <a:schemeClr val="accent3"/>
              </a:fillRef>
              <a:effectRef idx="1">
                <a:schemeClr val="accent3"/>
              </a:effectRef>
              <a:fontRef idx="minor">
                <a:schemeClr val="dk1"/>
              </a:fontRef>
            </p:style>
            <p:txBody>
              <a:bodyPr spcFirstLastPara="1" wrap="square" lIns="121900" tIns="121900" rIns="121900" bIns="121900" anchor="ctr" anchorCtr="0">
                <a:noAutofit/>
              </a:bodyPr>
              <a:lstStyle/>
              <a:p>
                <a:pPr algn="ctr"/>
                <a:r>
                  <a:rPr lang="en" sz="2000">
                    <a:solidFill>
                      <a:srgbClr val="FFFFFF"/>
                    </a:solidFill>
                    <a:latin typeface="Fira Sans Extra Condensed Medium"/>
                    <a:ea typeface="Fira Sans Extra Condensed Medium"/>
                    <a:cs typeface="Fira Sans Extra Condensed Medium"/>
                    <a:sym typeface="Fira Sans Extra Condensed Medium"/>
                  </a:rPr>
                  <a:t>Tokenization</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378" name="Google Shape;378;p19"/>
              <p:cNvSpPr/>
              <p:nvPr/>
            </p:nvSpPr>
            <p:spPr>
              <a:xfrm>
                <a:off x="5201315" y="2965400"/>
                <a:ext cx="291455" cy="291487"/>
              </a:xfrm>
              <a:custGeom>
                <a:avLst/>
                <a:gdLst/>
                <a:ahLst/>
                <a:cxnLst/>
                <a:rect l="l" t="t" r="r" b="b"/>
                <a:pathLst>
                  <a:path w="9192" h="9193" extrusionOk="0">
                    <a:moveTo>
                      <a:pt x="4596" y="1"/>
                    </a:moveTo>
                    <a:cubicBezTo>
                      <a:pt x="2060" y="1"/>
                      <a:pt x="0" y="2061"/>
                      <a:pt x="0" y="4597"/>
                    </a:cubicBezTo>
                    <a:cubicBezTo>
                      <a:pt x="0" y="7133"/>
                      <a:pt x="2060" y="9192"/>
                      <a:pt x="4596" y="9192"/>
                    </a:cubicBezTo>
                    <a:cubicBezTo>
                      <a:pt x="7132" y="9192"/>
                      <a:pt x="9192" y="7133"/>
                      <a:pt x="9192" y="4597"/>
                    </a:cubicBezTo>
                    <a:cubicBezTo>
                      <a:pt x="9192" y="2061"/>
                      <a:pt x="7132" y="1"/>
                      <a:pt x="4596" y="1"/>
                    </a:cubicBezTo>
                    <a:close/>
                  </a:path>
                </a:pathLst>
              </a:custGeom>
              <a:ln/>
            </p:spPr>
            <p:style>
              <a:lnRef idx="1">
                <a:schemeClr val="accent3"/>
              </a:lnRef>
              <a:fillRef idx="2">
                <a:schemeClr val="accent3"/>
              </a:fillRef>
              <a:effectRef idx="1">
                <a:schemeClr val="accent3"/>
              </a:effectRef>
              <a:fontRef idx="minor">
                <a:schemeClr val="dk1"/>
              </a:fontRef>
            </p:style>
            <p:txBody>
              <a:bodyPr spcFirstLastPara="1" wrap="square" lIns="121900" tIns="121900" rIns="121900" bIns="121900" anchor="ctr" anchorCtr="0">
                <a:noAutofit/>
              </a:bodyPr>
              <a:lstStyle/>
              <a:p>
                <a:endParaRPr sz="2400"/>
              </a:p>
            </p:txBody>
          </p:sp>
          <p:sp>
            <p:nvSpPr>
              <p:cNvPr id="379" name="Google Shape;379;p19"/>
              <p:cNvSpPr/>
              <p:nvPr/>
            </p:nvSpPr>
            <p:spPr>
              <a:xfrm>
                <a:off x="5268884" y="3032968"/>
                <a:ext cx="156318" cy="156350"/>
              </a:xfrm>
              <a:custGeom>
                <a:avLst/>
                <a:gdLst/>
                <a:ahLst/>
                <a:cxnLst/>
                <a:rect l="l" t="t" r="r" b="b"/>
                <a:pathLst>
                  <a:path w="4930" h="4931" extrusionOk="0">
                    <a:moveTo>
                      <a:pt x="2465" y="1"/>
                    </a:moveTo>
                    <a:cubicBezTo>
                      <a:pt x="1108" y="1"/>
                      <a:pt x="0" y="1108"/>
                      <a:pt x="0" y="2466"/>
                    </a:cubicBezTo>
                    <a:cubicBezTo>
                      <a:pt x="0" y="3823"/>
                      <a:pt x="1108" y="4930"/>
                      <a:pt x="2465" y="4930"/>
                    </a:cubicBezTo>
                    <a:cubicBezTo>
                      <a:pt x="3822" y="4930"/>
                      <a:pt x="4929" y="3823"/>
                      <a:pt x="4929" y="2466"/>
                    </a:cubicBezTo>
                    <a:cubicBezTo>
                      <a:pt x="4929" y="1108"/>
                      <a:pt x="3822" y="1"/>
                      <a:pt x="2465" y="1"/>
                    </a:cubicBezTo>
                    <a:close/>
                  </a:path>
                </a:pathLst>
              </a:custGeom>
              <a:ln/>
            </p:spPr>
            <p:style>
              <a:lnRef idx="1">
                <a:schemeClr val="accent3"/>
              </a:lnRef>
              <a:fillRef idx="2">
                <a:schemeClr val="accent3"/>
              </a:fillRef>
              <a:effectRef idx="1">
                <a:schemeClr val="accent3"/>
              </a:effectRef>
              <a:fontRef idx="minor">
                <a:schemeClr val="dk1"/>
              </a:fontRef>
            </p:style>
            <p:txBody>
              <a:bodyPr spcFirstLastPara="1" wrap="square" lIns="121900" tIns="121900" rIns="121900" bIns="121900" anchor="ctr" anchorCtr="0">
                <a:noAutofit/>
              </a:bodyPr>
              <a:lstStyle/>
              <a:p>
                <a:endParaRPr sz="2400"/>
              </a:p>
            </p:txBody>
          </p:sp>
          <p:sp>
            <p:nvSpPr>
              <p:cNvPr id="380" name="Google Shape;380;p19"/>
              <p:cNvSpPr/>
              <p:nvPr/>
            </p:nvSpPr>
            <p:spPr>
              <a:xfrm>
                <a:off x="4715052" y="1448167"/>
                <a:ext cx="1263956" cy="1263956"/>
              </a:xfrm>
              <a:custGeom>
                <a:avLst/>
                <a:gdLst/>
                <a:ahLst/>
                <a:cxnLst/>
                <a:rect l="l" t="t" r="r" b="b"/>
                <a:pathLst>
                  <a:path w="39863" h="39863" extrusionOk="0">
                    <a:moveTo>
                      <a:pt x="19932" y="1"/>
                    </a:moveTo>
                    <a:cubicBezTo>
                      <a:pt x="8931" y="1"/>
                      <a:pt x="1" y="8930"/>
                      <a:pt x="1" y="19932"/>
                    </a:cubicBezTo>
                    <a:cubicBezTo>
                      <a:pt x="1" y="30933"/>
                      <a:pt x="8931" y="39863"/>
                      <a:pt x="19932" y="39863"/>
                    </a:cubicBezTo>
                    <a:cubicBezTo>
                      <a:pt x="30933" y="39863"/>
                      <a:pt x="39863" y="30933"/>
                      <a:pt x="39863" y="19932"/>
                    </a:cubicBezTo>
                    <a:cubicBezTo>
                      <a:pt x="39863" y="8930"/>
                      <a:pt x="30933" y="1"/>
                      <a:pt x="19932" y="1"/>
                    </a:cubicBezTo>
                    <a:close/>
                  </a:path>
                </a:pathLst>
              </a:custGeom>
              <a:ln/>
            </p:spPr>
            <p:style>
              <a:lnRef idx="1">
                <a:schemeClr val="accent3"/>
              </a:lnRef>
              <a:fillRef idx="2">
                <a:schemeClr val="accent3"/>
              </a:fillRef>
              <a:effectRef idx="1">
                <a:schemeClr val="accent3"/>
              </a:effectRef>
              <a:fontRef idx="minor">
                <a:schemeClr val="dk1"/>
              </a:fontRef>
            </p:style>
            <p:txBody>
              <a:bodyPr spcFirstLastPara="1" wrap="square" lIns="121900" tIns="121900" rIns="121900" bIns="121900" anchor="ctr" anchorCtr="0">
                <a:noAutofit/>
              </a:bodyPr>
              <a:lstStyle/>
              <a:p>
                <a:endParaRPr sz="2400"/>
              </a:p>
            </p:txBody>
          </p:sp>
          <p:sp>
            <p:nvSpPr>
              <p:cNvPr id="381" name="Google Shape;381;p19"/>
              <p:cNvSpPr/>
              <p:nvPr/>
            </p:nvSpPr>
            <p:spPr>
              <a:xfrm>
                <a:off x="4802659" y="1535743"/>
                <a:ext cx="1088772" cy="1088804"/>
              </a:xfrm>
              <a:custGeom>
                <a:avLst/>
                <a:gdLst/>
                <a:ahLst/>
                <a:cxnLst/>
                <a:rect l="l" t="t" r="r" b="b"/>
                <a:pathLst>
                  <a:path w="34338" h="34339" extrusionOk="0">
                    <a:moveTo>
                      <a:pt x="17169" y="1"/>
                    </a:moveTo>
                    <a:cubicBezTo>
                      <a:pt x="7692" y="1"/>
                      <a:pt x="0" y="7692"/>
                      <a:pt x="0" y="17170"/>
                    </a:cubicBezTo>
                    <a:cubicBezTo>
                      <a:pt x="0" y="26647"/>
                      <a:pt x="7692" y="34338"/>
                      <a:pt x="17169" y="34338"/>
                    </a:cubicBezTo>
                    <a:cubicBezTo>
                      <a:pt x="26646" y="34338"/>
                      <a:pt x="34338" y="26647"/>
                      <a:pt x="34338" y="17170"/>
                    </a:cubicBezTo>
                    <a:cubicBezTo>
                      <a:pt x="34338" y="7692"/>
                      <a:pt x="26646" y="1"/>
                      <a:pt x="17169" y="1"/>
                    </a:cubicBezTo>
                    <a:close/>
                  </a:path>
                </a:pathLst>
              </a:custGeom>
              <a:ln/>
            </p:spPr>
            <p:style>
              <a:lnRef idx="1">
                <a:schemeClr val="accent3"/>
              </a:lnRef>
              <a:fillRef idx="2">
                <a:schemeClr val="accent3"/>
              </a:fillRef>
              <a:effectRef idx="1">
                <a:schemeClr val="accent3"/>
              </a:effectRef>
              <a:fontRef idx="minor">
                <a:schemeClr val="dk1"/>
              </a:fontRef>
            </p:style>
            <p:txBody>
              <a:bodyPr spcFirstLastPara="1" wrap="square" lIns="121900" tIns="121900" rIns="121900" bIns="121900" anchor="ctr" anchorCtr="0">
                <a:noAutofit/>
              </a:bodyPr>
              <a:lstStyle/>
              <a:p>
                <a:pPr algn="ctr"/>
                <a:r>
                  <a:rPr lang="en" sz="1600">
                    <a:latin typeface="Fira Sans Extra Condensed"/>
                    <a:ea typeface="Fira Sans Extra Condensed"/>
                    <a:cs typeface="Fira Sans Extra Condensed"/>
                    <a:sym typeface="Fira Sans Extra Condensed"/>
                  </a:rPr>
                  <a:t>Audio files were converted to tokens</a:t>
                </a:r>
                <a:endParaRPr sz="1600">
                  <a:latin typeface="Fira Sans Extra Condensed"/>
                  <a:ea typeface="Fira Sans Extra Condensed"/>
                  <a:cs typeface="Fira Sans Extra Condensed"/>
                  <a:sym typeface="Fira Sans Extra Condensed"/>
                </a:endParaRPr>
              </a:p>
            </p:txBody>
          </p:sp>
        </p:grpSp>
        <p:grpSp>
          <p:nvGrpSpPr>
            <p:cNvPr id="383" name="Google Shape;383;p19"/>
            <p:cNvGrpSpPr/>
            <p:nvPr/>
          </p:nvGrpSpPr>
          <p:grpSpPr>
            <a:xfrm>
              <a:off x="7196856" y="2227800"/>
              <a:ext cx="1981316" cy="3084473"/>
              <a:chOff x="6184665" y="1787648"/>
              <a:chExt cx="1485987" cy="2313356"/>
            </a:xfrm>
          </p:grpSpPr>
          <p:sp>
            <p:nvSpPr>
              <p:cNvPr id="384" name="Google Shape;384;p19"/>
              <p:cNvSpPr/>
              <p:nvPr/>
            </p:nvSpPr>
            <p:spPr>
              <a:xfrm>
                <a:off x="6184665" y="1787648"/>
                <a:ext cx="1485987" cy="453778"/>
              </a:xfrm>
              <a:custGeom>
                <a:avLst/>
                <a:gdLst/>
                <a:ahLst/>
                <a:cxnLst/>
                <a:rect l="l" t="t" r="r" b="b"/>
                <a:pathLst>
                  <a:path w="29790" h="9097" extrusionOk="0">
                    <a:moveTo>
                      <a:pt x="4549" y="0"/>
                    </a:moveTo>
                    <a:cubicBezTo>
                      <a:pt x="2036" y="0"/>
                      <a:pt x="0" y="2036"/>
                      <a:pt x="0" y="4548"/>
                    </a:cubicBezTo>
                    <a:cubicBezTo>
                      <a:pt x="0" y="7061"/>
                      <a:pt x="2036" y="9096"/>
                      <a:pt x="4549" y="9096"/>
                    </a:cubicBezTo>
                    <a:lnTo>
                      <a:pt x="25242" y="9096"/>
                    </a:lnTo>
                    <a:cubicBezTo>
                      <a:pt x="27754" y="9096"/>
                      <a:pt x="29790" y="7061"/>
                      <a:pt x="29790" y="4548"/>
                    </a:cubicBezTo>
                    <a:cubicBezTo>
                      <a:pt x="29790" y="2036"/>
                      <a:pt x="27754" y="0"/>
                      <a:pt x="25242" y="0"/>
                    </a:cubicBezTo>
                    <a:close/>
                  </a:path>
                </a:pathLst>
              </a:custGeom>
              <a:ln/>
            </p:spPr>
            <p:style>
              <a:lnRef idx="1">
                <a:schemeClr val="accent6"/>
              </a:lnRef>
              <a:fillRef idx="2">
                <a:schemeClr val="accent6"/>
              </a:fillRef>
              <a:effectRef idx="1">
                <a:schemeClr val="accent6"/>
              </a:effectRef>
              <a:fontRef idx="minor">
                <a:schemeClr val="dk1"/>
              </a:fontRef>
            </p:style>
            <p:txBody>
              <a:bodyPr spcFirstLastPara="1" wrap="square" lIns="121900" tIns="121900" rIns="121900" bIns="121900" anchor="ctr" anchorCtr="0">
                <a:noAutofit/>
              </a:bodyPr>
              <a:lstStyle/>
              <a:p>
                <a:pPr algn="ctr"/>
                <a:r>
                  <a:rPr lang="en" sz="2000">
                    <a:solidFill>
                      <a:srgbClr val="FFFFFF"/>
                    </a:solidFill>
                    <a:latin typeface="Fira Sans Extra Condensed Medium"/>
                    <a:ea typeface="Fira Sans Extra Condensed Medium"/>
                    <a:cs typeface="Fira Sans Extra Condensed Medium"/>
                    <a:sym typeface="Fira Sans Extra Condensed Medium"/>
                  </a:rPr>
                  <a:t>Phonetization</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385" name="Google Shape;385;p19"/>
              <p:cNvSpPr/>
              <p:nvPr/>
            </p:nvSpPr>
            <p:spPr>
              <a:xfrm>
                <a:off x="6754784" y="2292282"/>
                <a:ext cx="291455" cy="291487"/>
              </a:xfrm>
              <a:custGeom>
                <a:avLst/>
                <a:gdLst/>
                <a:ahLst/>
                <a:cxnLst/>
                <a:rect l="l" t="t" r="r" b="b"/>
                <a:pathLst>
                  <a:path w="9192" h="9193" extrusionOk="0">
                    <a:moveTo>
                      <a:pt x="4596" y="1"/>
                    </a:moveTo>
                    <a:cubicBezTo>
                      <a:pt x="2060" y="1"/>
                      <a:pt x="0" y="2061"/>
                      <a:pt x="0" y="4597"/>
                    </a:cubicBezTo>
                    <a:cubicBezTo>
                      <a:pt x="0" y="7133"/>
                      <a:pt x="2060" y="9193"/>
                      <a:pt x="4596" y="9193"/>
                    </a:cubicBezTo>
                    <a:cubicBezTo>
                      <a:pt x="7132" y="9193"/>
                      <a:pt x="9192" y="7133"/>
                      <a:pt x="9192" y="4597"/>
                    </a:cubicBezTo>
                    <a:cubicBezTo>
                      <a:pt x="9192" y="2061"/>
                      <a:pt x="7132" y="1"/>
                      <a:pt x="4596" y="1"/>
                    </a:cubicBezTo>
                    <a:close/>
                  </a:path>
                </a:pathLst>
              </a:custGeom>
              <a:ln/>
            </p:spPr>
            <p:style>
              <a:lnRef idx="1">
                <a:schemeClr val="accent6"/>
              </a:lnRef>
              <a:fillRef idx="2">
                <a:schemeClr val="accent6"/>
              </a:fillRef>
              <a:effectRef idx="1">
                <a:schemeClr val="accent6"/>
              </a:effectRef>
              <a:fontRef idx="minor">
                <a:schemeClr val="dk1"/>
              </a:fontRef>
            </p:style>
            <p:txBody>
              <a:bodyPr spcFirstLastPara="1" wrap="square" lIns="121900" tIns="121900" rIns="121900" bIns="121900" anchor="ctr" anchorCtr="0">
                <a:noAutofit/>
              </a:bodyPr>
              <a:lstStyle/>
              <a:p>
                <a:endParaRPr sz="2400"/>
              </a:p>
            </p:txBody>
          </p:sp>
          <p:sp>
            <p:nvSpPr>
              <p:cNvPr id="386" name="Google Shape;386;p19"/>
              <p:cNvSpPr/>
              <p:nvPr/>
            </p:nvSpPr>
            <p:spPr>
              <a:xfrm>
                <a:off x="6822352" y="2359883"/>
                <a:ext cx="156318" cy="156318"/>
              </a:xfrm>
              <a:custGeom>
                <a:avLst/>
                <a:gdLst/>
                <a:ahLst/>
                <a:cxnLst/>
                <a:rect l="l" t="t" r="r" b="b"/>
                <a:pathLst>
                  <a:path w="4930" h="4930" extrusionOk="0">
                    <a:moveTo>
                      <a:pt x="2465" y="0"/>
                    </a:moveTo>
                    <a:cubicBezTo>
                      <a:pt x="1108" y="0"/>
                      <a:pt x="1" y="1107"/>
                      <a:pt x="1" y="2465"/>
                    </a:cubicBezTo>
                    <a:cubicBezTo>
                      <a:pt x="1" y="3822"/>
                      <a:pt x="1108" y="4929"/>
                      <a:pt x="2465" y="4929"/>
                    </a:cubicBezTo>
                    <a:cubicBezTo>
                      <a:pt x="3822" y="4929"/>
                      <a:pt x="4930" y="3822"/>
                      <a:pt x="4930" y="2465"/>
                    </a:cubicBezTo>
                    <a:cubicBezTo>
                      <a:pt x="4930" y="1107"/>
                      <a:pt x="3822" y="0"/>
                      <a:pt x="2465" y="0"/>
                    </a:cubicBezTo>
                    <a:close/>
                  </a:path>
                </a:pathLst>
              </a:custGeom>
              <a:ln/>
            </p:spPr>
            <p:style>
              <a:lnRef idx="1">
                <a:schemeClr val="accent6"/>
              </a:lnRef>
              <a:fillRef idx="2">
                <a:schemeClr val="accent6"/>
              </a:fillRef>
              <a:effectRef idx="1">
                <a:schemeClr val="accent6"/>
              </a:effectRef>
              <a:fontRef idx="minor">
                <a:schemeClr val="dk1"/>
              </a:fontRef>
            </p:style>
            <p:txBody>
              <a:bodyPr spcFirstLastPara="1" wrap="square" lIns="121900" tIns="121900" rIns="121900" bIns="121900" anchor="ctr" anchorCtr="0">
                <a:noAutofit/>
              </a:bodyPr>
              <a:lstStyle/>
              <a:p>
                <a:endParaRPr sz="2400"/>
              </a:p>
            </p:txBody>
          </p:sp>
          <p:sp>
            <p:nvSpPr>
              <p:cNvPr id="387" name="Google Shape;387;p19"/>
              <p:cNvSpPr/>
              <p:nvPr/>
            </p:nvSpPr>
            <p:spPr>
              <a:xfrm>
                <a:off x="6268552" y="2837048"/>
                <a:ext cx="1263576" cy="1263956"/>
              </a:xfrm>
              <a:custGeom>
                <a:avLst/>
                <a:gdLst/>
                <a:ahLst/>
                <a:cxnLst/>
                <a:rect l="l" t="t" r="r" b="b"/>
                <a:pathLst>
                  <a:path w="39851" h="39863" extrusionOk="0">
                    <a:moveTo>
                      <a:pt x="19931" y="1"/>
                    </a:moveTo>
                    <a:cubicBezTo>
                      <a:pt x="8918" y="1"/>
                      <a:pt x="0" y="8930"/>
                      <a:pt x="0" y="19932"/>
                    </a:cubicBezTo>
                    <a:cubicBezTo>
                      <a:pt x="0" y="30933"/>
                      <a:pt x="8918" y="39863"/>
                      <a:pt x="19931" y="39863"/>
                    </a:cubicBezTo>
                    <a:cubicBezTo>
                      <a:pt x="30932" y="39863"/>
                      <a:pt x="39850" y="30933"/>
                      <a:pt x="39850" y="19932"/>
                    </a:cubicBezTo>
                    <a:cubicBezTo>
                      <a:pt x="39850" y="8930"/>
                      <a:pt x="30932" y="1"/>
                      <a:pt x="19931" y="1"/>
                    </a:cubicBezTo>
                    <a:close/>
                  </a:path>
                </a:pathLst>
              </a:custGeom>
              <a:ln/>
            </p:spPr>
            <p:style>
              <a:lnRef idx="1">
                <a:schemeClr val="accent6"/>
              </a:lnRef>
              <a:fillRef idx="2">
                <a:schemeClr val="accent6"/>
              </a:fillRef>
              <a:effectRef idx="1">
                <a:schemeClr val="accent6"/>
              </a:effectRef>
              <a:fontRef idx="minor">
                <a:schemeClr val="dk1"/>
              </a:fontRef>
            </p:style>
            <p:txBody>
              <a:bodyPr spcFirstLastPara="1" wrap="square" lIns="121900" tIns="121900" rIns="121900" bIns="121900" anchor="ctr" anchorCtr="0">
                <a:noAutofit/>
              </a:bodyPr>
              <a:lstStyle/>
              <a:p>
                <a:endParaRPr sz="2400"/>
              </a:p>
            </p:txBody>
          </p:sp>
          <p:sp>
            <p:nvSpPr>
              <p:cNvPr id="388" name="Google Shape;388;p19"/>
              <p:cNvSpPr/>
              <p:nvPr/>
            </p:nvSpPr>
            <p:spPr>
              <a:xfrm>
                <a:off x="6356127" y="2924624"/>
                <a:ext cx="1088392" cy="1088804"/>
              </a:xfrm>
              <a:custGeom>
                <a:avLst/>
                <a:gdLst/>
                <a:ahLst/>
                <a:cxnLst/>
                <a:rect l="l" t="t" r="r" b="b"/>
                <a:pathLst>
                  <a:path w="34326" h="34339" extrusionOk="0">
                    <a:moveTo>
                      <a:pt x="17169" y="1"/>
                    </a:moveTo>
                    <a:cubicBezTo>
                      <a:pt x="7692" y="1"/>
                      <a:pt x="0" y="7692"/>
                      <a:pt x="0" y="17170"/>
                    </a:cubicBezTo>
                    <a:cubicBezTo>
                      <a:pt x="0" y="26647"/>
                      <a:pt x="7692" y="34338"/>
                      <a:pt x="17169" y="34338"/>
                    </a:cubicBezTo>
                    <a:cubicBezTo>
                      <a:pt x="26646" y="34338"/>
                      <a:pt x="34326" y="26647"/>
                      <a:pt x="34326" y="17170"/>
                    </a:cubicBezTo>
                    <a:cubicBezTo>
                      <a:pt x="34326" y="7692"/>
                      <a:pt x="26646" y="1"/>
                      <a:pt x="17169" y="1"/>
                    </a:cubicBezTo>
                    <a:close/>
                  </a:path>
                </a:pathLst>
              </a:custGeom>
              <a:ln/>
            </p:spPr>
            <p:style>
              <a:lnRef idx="1">
                <a:schemeClr val="accent6"/>
              </a:lnRef>
              <a:fillRef idx="2">
                <a:schemeClr val="accent6"/>
              </a:fillRef>
              <a:effectRef idx="1">
                <a:schemeClr val="accent6"/>
              </a:effectRef>
              <a:fontRef idx="minor">
                <a:schemeClr val="dk1"/>
              </a:fontRef>
            </p:style>
            <p:txBody>
              <a:bodyPr spcFirstLastPara="1" wrap="square" lIns="121900" tIns="121900" rIns="121900" bIns="121900" anchor="ctr" anchorCtr="0">
                <a:noAutofit/>
              </a:bodyPr>
              <a:lstStyle/>
              <a:p>
                <a:pPr algn="ctr">
                  <a:buClr>
                    <a:schemeClr val="dk1"/>
                  </a:buClr>
                  <a:buSzPts val="1100"/>
                </a:pPr>
                <a:r>
                  <a:rPr lang="en" sz="1600">
                    <a:latin typeface="Fira Sans Extra Condensed"/>
                    <a:ea typeface="Fira Sans Extra Condensed"/>
                    <a:cs typeface="Fira Sans Extra Condensed"/>
                    <a:sym typeface="Fira Sans Extra Condensed"/>
                  </a:rPr>
                  <a:t>Generated phonemes of the input audio files</a:t>
                </a:r>
                <a:endParaRPr sz="1600">
                  <a:latin typeface="Fira Sans Extra Condensed"/>
                  <a:ea typeface="Fira Sans Extra Condensed"/>
                  <a:cs typeface="Fira Sans Extra Condensed"/>
                  <a:sym typeface="Fira Sans Extra Condensed"/>
                </a:endParaRPr>
              </a:p>
            </p:txBody>
          </p:sp>
        </p:grpSp>
        <p:sp>
          <p:nvSpPr>
            <p:cNvPr id="40" name="Google Shape;377;p19">
              <a:extLst>
                <a:ext uri="{FF2B5EF4-FFF2-40B4-BE49-F238E27FC236}">
                  <a16:creationId xmlns:a16="http://schemas.microsoft.com/office/drawing/2014/main" id="{410A907A-04C6-FA61-FA9F-953B83750BAE}"/>
                </a:ext>
              </a:extLst>
            </p:cNvPr>
            <p:cNvSpPr/>
            <p:nvPr/>
          </p:nvSpPr>
          <p:spPr>
            <a:xfrm>
              <a:off x="9355950" y="4320848"/>
              <a:ext cx="1684767" cy="514535"/>
            </a:xfrm>
            <a:custGeom>
              <a:avLst/>
              <a:gdLst/>
              <a:ahLst/>
              <a:cxnLst/>
              <a:rect l="l" t="t" r="r" b="b"/>
              <a:pathLst>
                <a:path w="29790" h="9098" extrusionOk="0">
                  <a:moveTo>
                    <a:pt x="4548" y="1"/>
                  </a:moveTo>
                  <a:cubicBezTo>
                    <a:pt x="2036" y="1"/>
                    <a:pt x="0" y="2037"/>
                    <a:pt x="0" y="4549"/>
                  </a:cubicBezTo>
                  <a:cubicBezTo>
                    <a:pt x="0" y="7061"/>
                    <a:pt x="2036" y="9097"/>
                    <a:pt x="4548" y="9097"/>
                  </a:cubicBezTo>
                  <a:lnTo>
                    <a:pt x="25241" y="9097"/>
                  </a:lnTo>
                  <a:cubicBezTo>
                    <a:pt x="27754" y="9097"/>
                    <a:pt x="29790" y="7061"/>
                    <a:pt x="29790" y="4549"/>
                  </a:cubicBezTo>
                  <a:cubicBezTo>
                    <a:pt x="29790" y="2037"/>
                    <a:pt x="27754" y="1"/>
                    <a:pt x="25241" y="1"/>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pPr algn="ctr"/>
              <a:r>
                <a:rPr lang="en" sz="2000">
                  <a:solidFill>
                    <a:srgbClr val="FFFFFF"/>
                  </a:solidFill>
                  <a:latin typeface="Fira Sans Extra Condensed Medium"/>
                  <a:ea typeface="Fira Sans Extra Condensed Medium"/>
                  <a:cs typeface="Fira Sans Extra Condensed Medium"/>
                  <a:sym typeface="Fira Sans Extra Condensed Medium"/>
                </a:rPr>
                <a:t>Alignment</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41" name="Google Shape;378;p19">
              <a:extLst>
                <a:ext uri="{FF2B5EF4-FFF2-40B4-BE49-F238E27FC236}">
                  <a16:creationId xmlns:a16="http://schemas.microsoft.com/office/drawing/2014/main" id="{10A0B75B-DAD9-0FB4-FAAD-7286E243C029}"/>
                </a:ext>
              </a:extLst>
            </p:cNvPr>
            <p:cNvSpPr/>
            <p:nvPr/>
          </p:nvSpPr>
          <p:spPr>
            <a:xfrm>
              <a:off x="10004301" y="3798136"/>
              <a:ext cx="388607" cy="388649"/>
            </a:xfrm>
            <a:custGeom>
              <a:avLst/>
              <a:gdLst/>
              <a:ahLst/>
              <a:cxnLst/>
              <a:rect l="l" t="t" r="r" b="b"/>
              <a:pathLst>
                <a:path w="9192" h="9193" extrusionOk="0">
                  <a:moveTo>
                    <a:pt x="4596" y="1"/>
                  </a:moveTo>
                  <a:cubicBezTo>
                    <a:pt x="2060" y="1"/>
                    <a:pt x="0" y="2061"/>
                    <a:pt x="0" y="4597"/>
                  </a:cubicBezTo>
                  <a:cubicBezTo>
                    <a:pt x="0" y="7133"/>
                    <a:pt x="2060" y="9192"/>
                    <a:pt x="4596" y="9192"/>
                  </a:cubicBezTo>
                  <a:cubicBezTo>
                    <a:pt x="7132" y="9192"/>
                    <a:pt x="9192" y="7133"/>
                    <a:pt x="9192" y="4597"/>
                  </a:cubicBezTo>
                  <a:cubicBezTo>
                    <a:pt x="9192" y="2061"/>
                    <a:pt x="7132" y="1"/>
                    <a:pt x="4596" y="1"/>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endParaRPr sz="2400"/>
            </a:p>
          </p:txBody>
        </p:sp>
        <p:sp>
          <p:nvSpPr>
            <p:cNvPr id="42" name="Google Shape;379;p19">
              <a:extLst>
                <a:ext uri="{FF2B5EF4-FFF2-40B4-BE49-F238E27FC236}">
                  <a16:creationId xmlns:a16="http://schemas.microsoft.com/office/drawing/2014/main" id="{5CB561E9-4D06-095F-8AF5-614A1AC507F2}"/>
                </a:ext>
              </a:extLst>
            </p:cNvPr>
            <p:cNvSpPr/>
            <p:nvPr/>
          </p:nvSpPr>
          <p:spPr>
            <a:xfrm>
              <a:off x="10094393" y="3888226"/>
              <a:ext cx="208424" cy="208467"/>
            </a:xfrm>
            <a:custGeom>
              <a:avLst/>
              <a:gdLst/>
              <a:ahLst/>
              <a:cxnLst/>
              <a:rect l="l" t="t" r="r" b="b"/>
              <a:pathLst>
                <a:path w="4930" h="4931" extrusionOk="0">
                  <a:moveTo>
                    <a:pt x="2465" y="1"/>
                  </a:moveTo>
                  <a:cubicBezTo>
                    <a:pt x="1108" y="1"/>
                    <a:pt x="0" y="1108"/>
                    <a:pt x="0" y="2466"/>
                  </a:cubicBezTo>
                  <a:cubicBezTo>
                    <a:pt x="0" y="3823"/>
                    <a:pt x="1108" y="4930"/>
                    <a:pt x="2465" y="4930"/>
                  </a:cubicBezTo>
                  <a:cubicBezTo>
                    <a:pt x="3822" y="4930"/>
                    <a:pt x="4929" y="3823"/>
                    <a:pt x="4929" y="2466"/>
                  </a:cubicBezTo>
                  <a:cubicBezTo>
                    <a:pt x="4929" y="1108"/>
                    <a:pt x="3822" y="1"/>
                    <a:pt x="2465" y="1"/>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endParaRPr sz="2400"/>
            </a:p>
          </p:txBody>
        </p:sp>
        <p:sp>
          <p:nvSpPr>
            <p:cNvPr id="43" name="Google Shape;380;p19">
              <a:extLst>
                <a:ext uri="{FF2B5EF4-FFF2-40B4-BE49-F238E27FC236}">
                  <a16:creationId xmlns:a16="http://schemas.microsoft.com/office/drawing/2014/main" id="{1EFC146F-072C-83F0-BE42-EFF30478B441}"/>
                </a:ext>
              </a:extLst>
            </p:cNvPr>
            <p:cNvSpPr/>
            <p:nvPr/>
          </p:nvSpPr>
          <p:spPr>
            <a:xfrm>
              <a:off x="9355950" y="1775158"/>
              <a:ext cx="1685275" cy="1685275"/>
            </a:xfrm>
            <a:custGeom>
              <a:avLst/>
              <a:gdLst/>
              <a:ahLst/>
              <a:cxnLst/>
              <a:rect l="l" t="t" r="r" b="b"/>
              <a:pathLst>
                <a:path w="39863" h="39863" extrusionOk="0">
                  <a:moveTo>
                    <a:pt x="19932" y="1"/>
                  </a:moveTo>
                  <a:cubicBezTo>
                    <a:pt x="8931" y="1"/>
                    <a:pt x="1" y="8930"/>
                    <a:pt x="1" y="19932"/>
                  </a:cubicBezTo>
                  <a:cubicBezTo>
                    <a:pt x="1" y="30933"/>
                    <a:pt x="8931" y="39863"/>
                    <a:pt x="19932" y="39863"/>
                  </a:cubicBezTo>
                  <a:cubicBezTo>
                    <a:pt x="30933" y="39863"/>
                    <a:pt x="39863" y="30933"/>
                    <a:pt x="39863" y="19932"/>
                  </a:cubicBezTo>
                  <a:cubicBezTo>
                    <a:pt x="39863" y="8930"/>
                    <a:pt x="30933" y="1"/>
                    <a:pt x="19932" y="1"/>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endParaRPr sz="2400"/>
            </a:p>
          </p:txBody>
        </p:sp>
        <p:sp>
          <p:nvSpPr>
            <p:cNvPr id="44" name="Google Shape;381;p19">
              <a:extLst>
                <a:ext uri="{FF2B5EF4-FFF2-40B4-BE49-F238E27FC236}">
                  <a16:creationId xmlns:a16="http://schemas.microsoft.com/office/drawing/2014/main" id="{7501AD31-C13F-A9A6-F987-188A3A51488C}"/>
                </a:ext>
              </a:extLst>
            </p:cNvPr>
            <p:cNvSpPr/>
            <p:nvPr/>
          </p:nvSpPr>
          <p:spPr>
            <a:xfrm>
              <a:off x="9472759" y="1891926"/>
              <a:ext cx="1451696" cy="1451739"/>
            </a:xfrm>
            <a:custGeom>
              <a:avLst/>
              <a:gdLst/>
              <a:ahLst/>
              <a:cxnLst/>
              <a:rect l="l" t="t" r="r" b="b"/>
              <a:pathLst>
                <a:path w="34338" h="34339" extrusionOk="0">
                  <a:moveTo>
                    <a:pt x="17169" y="1"/>
                  </a:moveTo>
                  <a:cubicBezTo>
                    <a:pt x="7692" y="1"/>
                    <a:pt x="0" y="7692"/>
                    <a:pt x="0" y="17170"/>
                  </a:cubicBezTo>
                  <a:cubicBezTo>
                    <a:pt x="0" y="26647"/>
                    <a:pt x="7692" y="34338"/>
                    <a:pt x="17169" y="34338"/>
                  </a:cubicBezTo>
                  <a:cubicBezTo>
                    <a:pt x="26646" y="34338"/>
                    <a:pt x="34338" y="26647"/>
                    <a:pt x="34338" y="17170"/>
                  </a:cubicBezTo>
                  <a:cubicBezTo>
                    <a:pt x="34338" y="7692"/>
                    <a:pt x="26646" y="1"/>
                    <a:pt x="17169" y="1"/>
                  </a:cubicBezTo>
                  <a:close/>
                </a:path>
              </a:pathLst>
            </a:custGeom>
            <a:ln/>
          </p:spPr>
          <p:style>
            <a:lnRef idx="1">
              <a:schemeClr val="accent1"/>
            </a:lnRef>
            <a:fillRef idx="2">
              <a:schemeClr val="accent1"/>
            </a:fillRef>
            <a:effectRef idx="1">
              <a:schemeClr val="accent1"/>
            </a:effectRef>
            <a:fontRef idx="minor">
              <a:schemeClr val="dk1"/>
            </a:fontRef>
          </p:style>
          <p:txBody>
            <a:bodyPr spcFirstLastPara="1" wrap="square" lIns="121900" tIns="121900" rIns="121900" bIns="121900" anchor="ctr" anchorCtr="0">
              <a:noAutofit/>
            </a:bodyPr>
            <a:lstStyle/>
            <a:p>
              <a:pPr algn="ctr"/>
              <a:r>
                <a:rPr lang="en" sz="1600">
                  <a:latin typeface="Fira Sans Extra Condensed"/>
                  <a:ea typeface="Fira Sans Extra Condensed"/>
                  <a:cs typeface="Fira Sans Extra Condensed"/>
                  <a:sym typeface="Fira Sans Extra Condensed"/>
                </a:rPr>
                <a:t>Align the phonemes and tokens with the text transcriptions </a:t>
              </a:r>
              <a:endParaRPr sz="1600">
                <a:latin typeface="Fira Sans Extra Condensed"/>
                <a:ea typeface="Fira Sans Extra Condensed"/>
                <a:cs typeface="Fira Sans Extra Condensed"/>
                <a:sym typeface="Fira Sans Extra Condensed"/>
              </a:endParaRPr>
            </a:p>
          </p:txBody>
        </p:sp>
      </p:grpSp>
      <p:sp>
        <p:nvSpPr>
          <p:cNvPr id="2" name="Slide Number Placeholder 5">
            <a:extLst>
              <a:ext uri="{FF2B5EF4-FFF2-40B4-BE49-F238E27FC236}">
                <a16:creationId xmlns:a16="http://schemas.microsoft.com/office/drawing/2014/main" id="{BDA6997C-0833-71BE-CE0A-9B692885EA82}"/>
              </a:ext>
            </a:extLst>
          </p:cNvPr>
          <p:cNvSpPr>
            <a:spLocks noGrp="1"/>
          </p:cNvSpPr>
          <p:nvPr>
            <p:ph type="sldNum" sz="quarter" idx="12"/>
          </p:nvPr>
        </p:nvSpPr>
        <p:spPr>
          <a:xfrm>
            <a:off x="10096500" y="6200875"/>
            <a:ext cx="487680" cy="365760"/>
          </a:xfrm>
        </p:spPr>
        <p:txBody>
          <a:bodyPr/>
          <a:lstStyle/>
          <a:p>
            <a:fld id="{8A7A6979-0714-4377-B894-6BE4C2D6E202}" type="slidenum">
              <a:rPr lang="en-US" smtClean="0"/>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700434-6B41-FB22-2B24-E53F6DDDB784}"/>
              </a:ext>
            </a:extLst>
          </p:cNvPr>
          <p:cNvSpPr>
            <a:spLocks noGrp="1"/>
          </p:cNvSpPr>
          <p:nvPr>
            <p:ph type="subTitle" idx="1"/>
          </p:nvPr>
        </p:nvSpPr>
        <p:spPr>
          <a:xfrm>
            <a:off x="1966841" y="899690"/>
            <a:ext cx="7988982" cy="276999"/>
          </a:xfrm>
        </p:spPr>
        <p:txBody>
          <a:bodyPr/>
          <a:lstStyle/>
          <a:p>
            <a:r>
              <a:rPr lang="en-US"/>
              <a:t>How SentencePiece transforms text data</a:t>
            </a:r>
          </a:p>
        </p:txBody>
      </p:sp>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11</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6062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t>SentencePiece </a:t>
            </a:r>
          </a:p>
        </p:txBody>
      </p:sp>
      <p:sp>
        <p:nvSpPr>
          <p:cNvPr id="2" name="Rectangle 1">
            <a:extLst>
              <a:ext uri="{FF2B5EF4-FFF2-40B4-BE49-F238E27FC236}">
                <a16:creationId xmlns:a16="http://schemas.microsoft.com/office/drawing/2014/main" id="{F26CC019-C29D-A024-AB19-5C74C904EB36}"/>
              </a:ext>
            </a:extLst>
          </p:cNvPr>
          <p:cNvSpPr/>
          <p:nvPr/>
        </p:nvSpPr>
        <p:spPr>
          <a:xfrm>
            <a:off x="5147982" y="1651104"/>
            <a:ext cx="1896035" cy="40834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t>Key Features</a:t>
            </a:r>
          </a:p>
        </p:txBody>
      </p:sp>
      <p:sp>
        <p:nvSpPr>
          <p:cNvPr id="25" name="Subtitle 2">
            <a:extLst>
              <a:ext uri="{FF2B5EF4-FFF2-40B4-BE49-F238E27FC236}">
                <a16:creationId xmlns:a16="http://schemas.microsoft.com/office/drawing/2014/main" id="{A8E50A75-1568-12BF-CD46-D6F9AAC8E562}"/>
              </a:ext>
            </a:extLst>
          </p:cNvPr>
          <p:cNvSpPr txBox="1">
            <a:spLocks/>
          </p:cNvSpPr>
          <p:nvPr/>
        </p:nvSpPr>
        <p:spPr>
          <a:xfrm>
            <a:off x="1752600" y="5451491"/>
            <a:ext cx="9627973" cy="492443"/>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1800" b="1" i="0" kern="1200" baseline="0">
                <a:solidFill>
                  <a:schemeClr val="accent2"/>
                </a:solidFill>
                <a:latin typeface="Franklin Gothic Book" panose="020B0503020102020204" pitchFamily="34" charset="0"/>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baseline="0">
                <a:solidFill>
                  <a:schemeClr val="tx1">
                    <a:lumMod val="85000"/>
                    <a:lumOff val="15000"/>
                  </a:schemeClr>
                </a:solidFill>
                <a:latin typeface="Franklin Gothic Book" panose="020B0503020102020204" pitchFamily="34" charset="0"/>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baseline="0">
                <a:solidFill>
                  <a:schemeClr val="tx1">
                    <a:lumMod val="85000"/>
                    <a:lumOff val="15000"/>
                  </a:schemeClr>
                </a:solidFill>
                <a:latin typeface="Franklin Gothic Book" panose="020B0503020102020204" pitchFamily="34" charset="0"/>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1600">
                <a:solidFill>
                  <a:schemeClr val="bg1"/>
                </a:solidFill>
              </a:rPr>
              <a:t>Advantage Over Traditional Tokenizers</a:t>
            </a:r>
            <a:r>
              <a:rPr lang="en-US" sz="1600" b="0">
                <a:solidFill>
                  <a:schemeClr val="bg1"/>
                </a:solidFill>
              </a:rPr>
              <a:t>: Handles rare/unfamiliar words by breaking them into known segments, unlike traditional methods that might misinterpret or omit them.</a:t>
            </a:r>
          </a:p>
        </p:txBody>
      </p:sp>
      <p:grpSp>
        <p:nvGrpSpPr>
          <p:cNvPr id="7" name="Group 6">
            <a:extLst>
              <a:ext uri="{FF2B5EF4-FFF2-40B4-BE49-F238E27FC236}">
                <a16:creationId xmlns:a16="http://schemas.microsoft.com/office/drawing/2014/main" id="{1FDE9AF3-0AF8-E427-C9C0-7B2D2790F1F0}"/>
              </a:ext>
            </a:extLst>
          </p:cNvPr>
          <p:cNvGrpSpPr/>
          <p:nvPr/>
        </p:nvGrpSpPr>
        <p:grpSpPr>
          <a:xfrm>
            <a:off x="1603703" y="2261048"/>
            <a:ext cx="8984596" cy="3012630"/>
            <a:chOff x="1603703" y="2225879"/>
            <a:chExt cx="8984596" cy="3012630"/>
          </a:xfrm>
        </p:grpSpPr>
        <p:grpSp>
          <p:nvGrpSpPr>
            <p:cNvPr id="4" name="Group 3">
              <a:extLst>
                <a:ext uri="{FF2B5EF4-FFF2-40B4-BE49-F238E27FC236}">
                  <a16:creationId xmlns:a16="http://schemas.microsoft.com/office/drawing/2014/main" id="{45E4A29F-D20A-7B14-F296-BF69C5C1B640}"/>
                </a:ext>
              </a:extLst>
            </p:cNvPr>
            <p:cNvGrpSpPr/>
            <p:nvPr/>
          </p:nvGrpSpPr>
          <p:grpSpPr>
            <a:xfrm>
              <a:off x="1603703" y="2231369"/>
              <a:ext cx="2271346" cy="1142678"/>
              <a:chOff x="1170779" y="2515920"/>
              <a:chExt cx="2271346" cy="1142678"/>
            </a:xfrm>
          </p:grpSpPr>
          <p:pic>
            <p:nvPicPr>
              <p:cNvPr id="8" name="Picture 7">
                <a:extLst>
                  <a:ext uri="{FF2B5EF4-FFF2-40B4-BE49-F238E27FC236}">
                    <a16:creationId xmlns:a16="http://schemas.microsoft.com/office/drawing/2014/main" id="{6A2FC7C1-DB22-1235-D354-7AF2D1CED09C}"/>
                  </a:ext>
                </a:extLst>
              </p:cNvPr>
              <p:cNvPicPr>
                <a:picLocks noChangeAspect="1"/>
              </p:cNvPicPr>
              <p:nvPr/>
            </p:nvPicPr>
            <p:blipFill>
              <a:blip r:embed="rId3">
                <a:duotone>
                  <a:schemeClr val="accent1">
                    <a:shade val="45000"/>
                    <a:satMod val="135000"/>
                  </a:schemeClr>
                  <a:prstClr val="white"/>
                </a:duotone>
              </a:blip>
              <a:stretch>
                <a:fillRect/>
              </a:stretch>
            </p:blipFill>
            <p:spPr>
              <a:xfrm>
                <a:off x="1940956" y="2515920"/>
                <a:ext cx="730992" cy="730992"/>
              </a:xfrm>
              <a:prstGeom prst="rect">
                <a:avLst/>
              </a:prstGeom>
              <a:ln>
                <a:noFill/>
              </a:ln>
            </p:spPr>
          </p:pic>
          <p:sp>
            <p:nvSpPr>
              <p:cNvPr id="10" name="TextBox 9">
                <a:extLst>
                  <a:ext uri="{FF2B5EF4-FFF2-40B4-BE49-F238E27FC236}">
                    <a16:creationId xmlns:a16="http://schemas.microsoft.com/office/drawing/2014/main" id="{EA21F8BA-6895-9626-7B7B-269D5738A0F8}"/>
                  </a:ext>
                </a:extLst>
              </p:cNvPr>
              <p:cNvSpPr txBox="1"/>
              <p:nvPr/>
            </p:nvSpPr>
            <p:spPr>
              <a:xfrm>
                <a:off x="1170779" y="3350821"/>
                <a:ext cx="2271346" cy="307777"/>
              </a:xfrm>
              <a:prstGeom prst="rect">
                <a:avLst/>
              </a:prstGeom>
              <a:noFill/>
              <a:ln w="28575">
                <a:noFill/>
              </a:ln>
            </p:spPr>
            <p:txBody>
              <a:bodyPr wrap="square" rtlCol="0">
                <a:spAutoFit/>
              </a:bodyPr>
              <a:lstStyle/>
              <a:p>
                <a:pPr algn="ctr"/>
                <a:r>
                  <a:rPr lang="en-US" sz="1400" b="1"/>
                  <a:t>Lossless Tokenization</a:t>
                </a:r>
              </a:p>
            </p:txBody>
          </p:sp>
        </p:grpSp>
        <p:grpSp>
          <p:nvGrpSpPr>
            <p:cNvPr id="19" name="Group 18">
              <a:extLst>
                <a:ext uri="{FF2B5EF4-FFF2-40B4-BE49-F238E27FC236}">
                  <a16:creationId xmlns:a16="http://schemas.microsoft.com/office/drawing/2014/main" id="{A218E5D9-A849-0FFB-A2C7-C19A5576E164}"/>
                </a:ext>
              </a:extLst>
            </p:cNvPr>
            <p:cNvGrpSpPr/>
            <p:nvPr/>
          </p:nvGrpSpPr>
          <p:grpSpPr>
            <a:xfrm>
              <a:off x="4919445" y="2231369"/>
              <a:ext cx="2271346" cy="1146189"/>
              <a:chOff x="4919445" y="2197503"/>
              <a:chExt cx="2271346" cy="1146189"/>
            </a:xfrm>
          </p:grpSpPr>
          <p:sp>
            <p:nvSpPr>
              <p:cNvPr id="13" name="TextBox 12">
                <a:extLst>
                  <a:ext uri="{FF2B5EF4-FFF2-40B4-BE49-F238E27FC236}">
                    <a16:creationId xmlns:a16="http://schemas.microsoft.com/office/drawing/2014/main" id="{20519994-BE77-C215-7BAC-60C8AD3723DE}"/>
                  </a:ext>
                </a:extLst>
              </p:cNvPr>
              <p:cNvSpPr txBox="1"/>
              <p:nvPr/>
            </p:nvSpPr>
            <p:spPr>
              <a:xfrm>
                <a:off x="4919445" y="3035915"/>
                <a:ext cx="2271346" cy="307777"/>
              </a:xfrm>
              <a:prstGeom prst="rect">
                <a:avLst/>
              </a:prstGeom>
              <a:noFill/>
              <a:ln w="28575">
                <a:noFill/>
              </a:ln>
            </p:spPr>
            <p:txBody>
              <a:bodyPr wrap="square" rtlCol="0">
                <a:spAutoFit/>
              </a:bodyPr>
              <a:lstStyle/>
              <a:p>
                <a:pPr algn="ctr"/>
                <a:r>
                  <a:rPr lang="en-US" sz="1400" b="1"/>
                  <a:t>Sub-word Segmentation</a:t>
                </a:r>
              </a:p>
            </p:txBody>
          </p:sp>
          <p:pic>
            <p:nvPicPr>
              <p:cNvPr id="18" name="Picture 17">
                <a:extLst>
                  <a:ext uri="{FF2B5EF4-FFF2-40B4-BE49-F238E27FC236}">
                    <a16:creationId xmlns:a16="http://schemas.microsoft.com/office/drawing/2014/main" id="{BE715DC6-695C-253A-CA94-C0F88A79E712}"/>
                  </a:ext>
                </a:extLst>
              </p:cNvPr>
              <p:cNvPicPr>
                <a:picLocks noChangeAspect="1"/>
              </p:cNvPicPr>
              <p:nvPr/>
            </p:nvPicPr>
            <p:blipFill>
              <a:blip r:embed="rId4"/>
              <a:stretch>
                <a:fillRect/>
              </a:stretch>
            </p:blipFill>
            <p:spPr>
              <a:xfrm>
                <a:off x="5730503" y="2197503"/>
                <a:ext cx="730992" cy="730992"/>
              </a:xfrm>
              <a:prstGeom prst="rect">
                <a:avLst/>
              </a:prstGeom>
            </p:spPr>
          </p:pic>
        </p:grpSp>
        <p:grpSp>
          <p:nvGrpSpPr>
            <p:cNvPr id="23" name="Group 22">
              <a:extLst>
                <a:ext uri="{FF2B5EF4-FFF2-40B4-BE49-F238E27FC236}">
                  <a16:creationId xmlns:a16="http://schemas.microsoft.com/office/drawing/2014/main" id="{8F56A946-850F-40F7-10A8-1D0AE1CD09C3}"/>
                </a:ext>
              </a:extLst>
            </p:cNvPr>
            <p:cNvGrpSpPr/>
            <p:nvPr/>
          </p:nvGrpSpPr>
          <p:grpSpPr>
            <a:xfrm>
              <a:off x="8316953" y="2225879"/>
              <a:ext cx="2271346" cy="1153043"/>
              <a:chOff x="8316953" y="2192013"/>
              <a:chExt cx="2271346" cy="1153043"/>
            </a:xfrm>
          </p:grpSpPr>
          <p:sp>
            <p:nvSpPr>
              <p:cNvPr id="17" name="TextBox 16">
                <a:extLst>
                  <a:ext uri="{FF2B5EF4-FFF2-40B4-BE49-F238E27FC236}">
                    <a16:creationId xmlns:a16="http://schemas.microsoft.com/office/drawing/2014/main" id="{0C852C47-9348-BA2D-F53C-15A2BE31297D}"/>
                  </a:ext>
                </a:extLst>
              </p:cNvPr>
              <p:cNvSpPr txBox="1"/>
              <p:nvPr/>
            </p:nvSpPr>
            <p:spPr>
              <a:xfrm>
                <a:off x="8316953" y="3037279"/>
                <a:ext cx="2271346" cy="307777"/>
              </a:xfrm>
              <a:prstGeom prst="rect">
                <a:avLst/>
              </a:prstGeom>
              <a:noFill/>
              <a:ln w="28575">
                <a:noFill/>
              </a:ln>
            </p:spPr>
            <p:txBody>
              <a:bodyPr wrap="square" rtlCol="0">
                <a:spAutoFit/>
              </a:bodyPr>
              <a:lstStyle/>
              <a:p>
                <a:pPr algn="ctr"/>
                <a:r>
                  <a:rPr lang="en-US" sz="1400" b="1"/>
                  <a:t>Language Agnostic</a:t>
                </a:r>
              </a:p>
            </p:txBody>
          </p:sp>
          <p:pic>
            <p:nvPicPr>
              <p:cNvPr id="22" name="Picture 21">
                <a:extLst>
                  <a:ext uri="{FF2B5EF4-FFF2-40B4-BE49-F238E27FC236}">
                    <a16:creationId xmlns:a16="http://schemas.microsoft.com/office/drawing/2014/main" id="{C0292492-27ED-DB99-A23D-03E83636BDAD}"/>
                  </a:ext>
                </a:extLst>
              </p:cNvPr>
              <p:cNvPicPr>
                <a:picLocks noChangeAspect="1"/>
              </p:cNvPicPr>
              <p:nvPr/>
            </p:nvPicPr>
            <p:blipFill>
              <a:blip r:embed="rId5">
                <a:duotone>
                  <a:schemeClr val="accent1">
                    <a:shade val="45000"/>
                    <a:satMod val="135000"/>
                  </a:schemeClr>
                  <a:prstClr val="white"/>
                </a:duotone>
              </a:blip>
              <a:stretch>
                <a:fillRect/>
              </a:stretch>
            </p:blipFill>
            <p:spPr>
              <a:xfrm>
                <a:off x="9087130" y="2192013"/>
                <a:ext cx="730992" cy="730992"/>
              </a:xfrm>
              <a:prstGeom prst="rect">
                <a:avLst/>
              </a:prstGeom>
            </p:spPr>
          </p:pic>
        </p:grpSp>
        <p:sp>
          <p:nvSpPr>
            <p:cNvPr id="24" name="Rectangle 23">
              <a:extLst>
                <a:ext uri="{FF2B5EF4-FFF2-40B4-BE49-F238E27FC236}">
                  <a16:creationId xmlns:a16="http://schemas.microsoft.com/office/drawing/2014/main" id="{1C748610-F559-26B8-A6F0-2F22842518B6}"/>
                </a:ext>
              </a:extLst>
            </p:cNvPr>
            <p:cNvSpPr/>
            <p:nvPr/>
          </p:nvSpPr>
          <p:spPr>
            <a:xfrm>
              <a:off x="5147982" y="3523150"/>
              <a:ext cx="1896035" cy="4083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US"/>
                <a:t>Workflow</a:t>
              </a:r>
            </a:p>
          </p:txBody>
        </p:sp>
        <p:grpSp>
          <p:nvGrpSpPr>
            <p:cNvPr id="28" name="Group 27">
              <a:extLst>
                <a:ext uri="{FF2B5EF4-FFF2-40B4-BE49-F238E27FC236}">
                  <a16:creationId xmlns:a16="http://schemas.microsoft.com/office/drawing/2014/main" id="{67FC10A0-CDF0-5439-DC52-A96476B1873A}"/>
                </a:ext>
              </a:extLst>
            </p:cNvPr>
            <p:cNvGrpSpPr/>
            <p:nvPr/>
          </p:nvGrpSpPr>
          <p:grpSpPr>
            <a:xfrm>
              <a:off x="1603703" y="4072890"/>
              <a:ext cx="2271346" cy="1165619"/>
              <a:chOff x="1603703" y="4072890"/>
              <a:chExt cx="2271346" cy="1165619"/>
            </a:xfrm>
          </p:grpSpPr>
          <p:pic>
            <p:nvPicPr>
              <p:cNvPr id="26" name="Picture 25">
                <a:extLst>
                  <a:ext uri="{FF2B5EF4-FFF2-40B4-BE49-F238E27FC236}">
                    <a16:creationId xmlns:a16="http://schemas.microsoft.com/office/drawing/2014/main" id="{2BB4B987-A8B0-ED78-C20B-B0F339E84340}"/>
                  </a:ext>
                </a:extLst>
              </p:cNvPr>
              <p:cNvPicPr>
                <a:picLocks noChangeAspect="1"/>
              </p:cNvPicPr>
              <p:nvPr/>
            </p:nvPicPr>
            <p:blipFill>
              <a:blip r:embed="rId6">
                <a:duotone>
                  <a:schemeClr val="bg2">
                    <a:shade val="45000"/>
                    <a:satMod val="135000"/>
                  </a:schemeClr>
                  <a:prstClr val="white"/>
                </a:duotone>
              </a:blip>
              <a:stretch>
                <a:fillRect/>
              </a:stretch>
            </p:blipFill>
            <p:spPr>
              <a:xfrm>
                <a:off x="2373880" y="4072890"/>
                <a:ext cx="730992" cy="730992"/>
              </a:xfrm>
              <a:prstGeom prst="rect">
                <a:avLst/>
              </a:prstGeom>
            </p:spPr>
          </p:pic>
          <p:sp>
            <p:nvSpPr>
              <p:cNvPr id="27" name="TextBox 26">
                <a:extLst>
                  <a:ext uri="{FF2B5EF4-FFF2-40B4-BE49-F238E27FC236}">
                    <a16:creationId xmlns:a16="http://schemas.microsoft.com/office/drawing/2014/main" id="{7C87BC23-2103-39FC-AC04-2F41E019675C}"/>
                  </a:ext>
                </a:extLst>
              </p:cNvPr>
              <p:cNvSpPr txBox="1"/>
              <p:nvPr/>
            </p:nvSpPr>
            <p:spPr>
              <a:xfrm>
                <a:off x="1603703" y="4930732"/>
                <a:ext cx="2271346" cy="307777"/>
              </a:xfrm>
              <a:prstGeom prst="rect">
                <a:avLst/>
              </a:prstGeom>
              <a:noFill/>
              <a:ln w="28575">
                <a:noFill/>
              </a:ln>
            </p:spPr>
            <p:txBody>
              <a:bodyPr wrap="square" rtlCol="0">
                <a:spAutoFit/>
              </a:bodyPr>
              <a:lstStyle/>
              <a:p>
                <a:pPr algn="ctr"/>
                <a:r>
                  <a:rPr lang="en-US" sz="1400" b="1"/>
                  <a:t>Training</a:t>
                </a:r>
              </a:p>
            </p:txBody>
          </p:sp>
        </p:grpSp>
        <p:grpSp>
          <p:nvGrpSpPr>
            <p:cNvPr id="29" name="Group 28">
              <a:extLst>
                <a:ext uri="{FF2B5EF4-FFF2-40B4-BE49-F238E27FC236}">
                  <a16:creationId xmlns:a16="http://schemas.microsoft.com/office/drawing/2014/main" id="{A13ADF4B-B01B-67D1-F249-90BB33FCF325}"/>
                </a:ext>
              </a:extLst>
            </p:cNvPr>
            <p:cNvGrpSpPr/>
            <p:nvPr/>
          </p:nvGrpSpPr>
          <p:grpSpPr>
            <a:xfrm>
              <a:off x="4960326" y="4072890"/>
              <a:ext cx="2271346" cy="1165619"/>
              <a:chOff x="1603703" y="4072890"/>
              <a:chExt cx="2271346" cy="1165619"/>
            </a:xfrm>
          </p:grpSpPr>
          <p:pic>
            <p:nvPicPr>
              <p:cNvPr id="30" name="Picture 29">
                <a:extLst>
                  <a:ext uri="{FF2B5EF4-FFF2-40B4-BE49-F238E27FC236}">
                    <a16:creationId xmlns:a16="http://schemas.microsoft.com/office/drawing/2014/main" id="{79666A1E-EA17-88C1-D65E-8550E1386B42}"/>
                  </a:ext>
                </a:extLst>
              </p:cNvPr>
              <p:cNvPicPr>
                <a:picLocks noChangeAspect="1"/>
              </p:cNvPicPr>
              <p:nvPr/>
            </p:nvPicPr>
            <p:blipFill>
              <a:blip r:embed="rId6">
                <a:duotone>
                  <a:schemeClr val="accent1">
                    <a:shade val="45000"/>
                    <a:satMod val="135000"/>
                  </a:schemeClr>
                  <a:prstClr val="white"/>
                </a:duotone>
              </a:blip>
              <a:stretch>
                <a:fillRect/>
              </a:stretch>
            </p:blipFill>
            <p:spPr>
              <a:xfrm>
                <a:off x="2373880" y="4072890"/>
                <a:ext cx="730992" cy="730992"/>
              </a:xfrm>
              <a:prstGeom prst="rect">
                <a:avLst/>
              </a:prstGeom>
            </p:spPr>
          </p:pic>
          <p:sp>
            <p:nvSpPr>
              <p:cNvPr id="31" name="TextBox 30">
                <a:extLst>
                  <a:ext uri="{FF2B5EF4-FFF2-40B4-BE49-F238E27FC236}">
                    <a16:creationId xmlns:a16="http://schemas.microsoft.com/office/drawing/2014/main" id="{21D4E530-0E3B-9A71-B9A7-996FC7850E55}"/>
                  </a:ext>
                </a:extLst>
              </p:cNvPr>
              <p:cNvSpPr txBox="1"/>
              <p:nvPr/>
            </p:nvSpPr>
            <p:spPr>
              <a:xfrm>
                <a:off x="1603703" y="4930732"/>
                <a:ext cx="2271346" cy="307777"/>
              </a:xfrm>
              <a:prstGeom prst="rect">
                <a:avLst/>
              </a:prstGeom>
              <a:noFill/>
              <a:ln w="28575">
                <a:noFill/>
              </a:ln>
            </p:spPr>
            <p:txBody>
              <a:bodyPr wrap="square" rtlCol="0">
                <a:spAutoFit/>
              </a:bodyPr>
              <a:lstStyle/>
              <a:p>
                <a:pPr algn="ctr"/>
                <a:r>
                  <a:rPr lang="en-US" sz="1400" b="1"/>
                  <a:t>Tokenization</a:t>
                </a:r>
              </a:p>
            </p:txBody>
          </p:sp>
        </p:grpSp>
        <p:grpSp>
          <p:nvGrpSpPr>
            <p:cNvPr id="32" name="Group 31">
              <a:extLst>
                <a:ext uri="{FF2B5EF4-FFF2-40B4-BE49-F238E27FC236}">
                  <a16:creationId xmlns:a16="http://schemas.microsoft.com/office/drawing/2014/main" id="{A1629C38-D6EB-9911-B908-15109673841C}"/>
                </a:ext>
              </a:extLst>
            </p:cNvPr>
            <p:cNvGrpSpPr/>
            <p:nvPr/>
          </p:nvGrpSpPr>
          <p:grpSpPr>
            <a:xfrm>
              <a:off x="8316953" y="4022152"/>
              <a:ext cx="2271346" cy="1165619"/>
              <a:chOff x="1603703" y="4072890"/>
              <a:chExt cx="2271346" cy="1165619"/>
            </a:xfrm>
          </p:grpSpPr>
          <p:pic>
            <p:nvPicPr>
              <p:cNvPr id="33" name="Picture 32">
                <a:extLst>
                  <a:ext uri="{FF2B5EF4-FFF2-40B4-BE49-F238E27FC236}">
                    <a16:creationId xmlns:a16="http://schemas.microsoft.com/office/drawing/2014/main" id="{9F0AE7EF-01FE-ACF8-96D7-DBFF6B942EC4}"/>
                  </a:ext>
                </a:extLst>
              </p:cNvPr>
              <p:cNvPicPr>
                <a:picLocks noChangeAspect="1"/>
              </p:cNvPicPr>
              <p:nvPr/>
            </p:nvPicPr>
            <p:blipFill>
              <a:blip r:embed="rId6">
                <a:duotone>
                  <a:schemeClr val="accent6">
                    <a:shade val="45000"/>
                    <a:satMod val="135000"/>
                  </a:schemeClr>
                  <a:prstClr val="white"/>
                </a:duotone>
              </a:blip>
              <a:stretch>
                <a:fillRect/>
              </a:stretch>
            </p:blipFill>
            <p:spPr>
              <a:xfrm>
                <a:off x="2373880" y="4072890"/>
                <a:ext cx="730992" cy="730992"/>
              </a:xfrm>
              <a:prstGeom prst="rect">
                <a:avLst/>
              </a:prstGeom>
            </p:spPr>
          </p:pic>
          <p:sp>
            <p:nvSpPr>
              <p:cNvPr id="34" name="TextBox 33">
                <a:extLst>
                  <a:ext uri="{FF2B5EF4-FFF2-40B4-BE49-F238E27FC236}">
                    <a16:creationId xmlns:a16="http://schemas.microsoft.com/office/drawing/2014/main" id="{12B9AE2A-19C3-0F7A-CFD5-7659FC8CAE29}"/>
                  </a:ext>
                </a:extLst>
              </p:cNvPr>
              <p:cNvSpPr txBox="1"/>
              <p:nvPr/>
            </p:nvSpPr>
            <p:spPr>
              <a:xfrm>
                <a:off x="1603703" y="4930732"/>
                <a:ext cx="2271346" cy="307777"/>
              </a:xfrm>
              <a:prstGeom prst="rect">
                <a:avLst/>
              </a:prstGeom>
              <a:noFill/>
              <a:ln w="28575">
                <a:noFill/>
              </a:ln>
            </p:spPr>
            <p:txBody>
              <a:bodyPr wrap="square" rtlCol="0">
                <a:spAutoFit/>
              </a:bodyPr>
              <a:lstStyle/>
              <a:p>
                <a:pPr algn="ctr"/>
                <a:r>
                  <a:rPr lang="en-US" sz="1400" b="1"/>
                  <a:t>Detokenization</a:t>
                </a:r>
              </a:p>
            </p:txBody>
          </p:sp>
        </p:grpSp>
        <p:cxnSp>
          <p:nvCxnSpPr>
            <p:cNvPr id="36" name="Straight Arrow Connector 35">
              <a:extLst>
                <a:ext uri="{FF2B5EF4-FFF2-40B4-BE49-F238E27FC236}">
                  <a16:creationId xmlns:a16="http://schemas.microsoft.com/office/drawing/2014/main" id="{A77DDB0B-C2E1-11B3-472C-F6FF94657F22}"/>
                </a:ext>
              </a:extLst>
            </p:cNvPr>
            <p:cNvCxnSpPr>
              <a:cxnSpLocks/>
            </p:cNvCxnSpPr>
            <p:nvPr/>
          </p:nvCxnSpPr>
          <p:spPr>
            <a:xfrm>
              <a:off x="3875049" y="4438386"/>
              <a:ext cx="1458951" cy="0"/>
            </a:xfrm>
            <a:prstGeom prst="straightConnector1">
              <a:avLst/>
            </a:prstGeom>
            <a:ln w="12700">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a:extLst>
                <a:ext uri="{FF2B5EF4-FFF2-40B4-BE49-F238E27FC236}">
                  <a16:creationId xmlns:a16="http://schemas.microsoft.com/office/drawing/2014/main" id="{E2DFF128-971C-E018-CCBD-085377729481}"/>
                </a:ext>
              </a:extLst>
            </p:cNvPr>
            <p:cNvCxnSpPr/>
            <p:nvPr/>
          </p:nvCxnSpPr>
          <p:spPr>
            <a:xfrm>
              <a:off x="7044017" y="4438386"/>
              <a:ext cx="1558116" cy="0"/>
            </a:xfrm>
            <a:prstGeom prst="straightConnector1">
              <a:avLst/>
            </a:prstGeom>
            <a:ln w="12700">
              <a:solidFill>
                <a:schemeClr val="bg1"/>
              </a:solidFill>
              <a:headEnd type="triangle"/>
              <a:tailEnd type="triangle"/>
            </a:ln>
          </p:spPr>
          <p:style>
            <a:lnRef idx="1">
              <a:schemeClr val="dk1"/>
            </a:lnRef>
            <a:fillRef idx="0">
              <a:schemeClr val="dk1"/>
            </a:fillRef>
            <a:effectRef idx="0">
              <a:schemeClr val="dk1"/>
            </a:effectRef>
            <a:fontRef idx="minor">
              <a:schemeClr val="tx1"/>
            </a:fontRef>
          </p:style>
        </p:cxnSp>
      </p:grpSp>
      <p:pic>
        <p:nvPicPr>
          <p:cNvPr id="11" name="Picture 4">
            <a:extLst>
              <a:ext uri="{FF2B5EF4-FFF2-40B4-BE49-F238E27FC236}">
                <a16:creationId xmlns:a16="http://schemas.microsoft.com/office/drawing/2014/main" id="{4F180E3E-2B25-5E4D-8469-8B48D3F5FB0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9380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12</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6062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t>Wav2Vec2</a:t>
            </a:r>
          </a:p>
        </p:txBody>
      </p:sp>
      <p:sp>
        <p:nvSpPr>
          <p:cNvPr id="25" name="Subtitle 2">
            <a:extLst>
              <a:ext uri="{FF2B5EF4-FFF2-40B4-BE49-F238E27FC236}">
                <a16:creationId xmlns:a16="http://schemas.microsoft.com/office/drawing/2014/main" id="{A8E50A75-1568-12BF-CD46-D6F9AAC8E562}"/>
              </a:ext>
            </a:extLst>
          </p:cNvPr>
          <p:cNvSpPr txBox="1">
            <a:spLocks/>
          </p:cNvSpPr>
          <p:nvPr/>
        </p:nvSpPr>
        <p:spPr>
          <a:xfrm>
            <a:off x="1752600" y="5276007"/>
            <a:ext cx="9627973" cy="492443"/>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1800" b="1" i="0" kern="1200" baseline="0">
                <a:solidFill>
                  <a:schemeClr val="accent2"/>
                </a:solidFill>
                <a:latin typeface="Franklin Gothic Book" panose="020B0503020102020204" pitchFamily="34" charset="0"/>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baseline="0">
                <a:solidFill>
                  <a:schemeClr val="tx1">
                    <a:lumMod val="85000"/>
                    <a:lumOff val="15000"/>
                  </a:schemeClr>
                </a:solidFill>
                <a:latin typeface="Franklin Gothic Book" panose="020B0503020102020204" pitchFamily="34" charset="0"/>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baseline="0">
                <a:solidFill>
                  <a:schemeClr val="tx1">
                    <a:lumMod val="85000"/>
                    <a:lumOff val="15000"/>
                  </a:schemeClr>
                </a:solidFill>
                <a:latin typeface="Franklin Gothic Book" panose="020B0503020102020204" pitchFamily="34" charset="0"/>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1600">
                <a:solidFill>
                  <a:schemeClr val="bg1"/>
                </a:solidFill>
              </a:rPr>
              <a:t>Advantage Over Traditional Tokenizers</a:t>
            </a:r>
            <a:r>
              <a:rPr lang="en-US" sz="1600" b="0">
                <a:solidFill>
                  <a:schemeClr val="bg1"/>
                </a:solidFill>
              </a:rPr>
              <a:t>: Is language agnostic and converts audio data into sounds(phonetic) tokens.</a:t>
            </a:r>
          </a:p>
        </p:txBody>
      </p:sp>
      <p:pic>
        <p:nvPicPr>
          <p:cNvPr id="20" name="Picture 19">
            <a:extLst>
              <a:ext uri="{FF2B5EF4-FFF2-40B4-BE49-F238E27FC236}">
                <a16:creationId xmlns:a16="http://schemas.microsoft.com/office/drawing/2014/main" id="{48F70407-1C92-C9C9-CE8F-97646A7CBFD7}"/>
              </a:ext>
            </a:extLst>
          </p:cNvPr>
          <p:cNvPicPr>
            <a:picLocks noChangeAspect="1"/>
          </p:cNvPicPr>
          <p:nvPr/>
        </p:nvPicPr>
        <p:blipFill>
          <a:blip r:embed="rId3"/>
          <a:stretch>
            <a:fillRect/>
          </a:stretch>
        </p:blipFill>
        <p:spPr>
          <a:xfrm>
            <a:off x="2581351" y="2807154"/>
            <a:ext cx="7029297" cy="1243692"/>
          </a:xfrm>
          <a:prstGeom prst="rect">
            <a:avLst/>
          </a:prstGeom>
        </p:spPr>
      </p:pic>
      <p:sp>
        <p:nvSpPr>
          <p:cNvPr id="21" name="Subtitle 2">
            <a:extLst>
              <a:ext uri="{FF2B5EF4-FFF2-40B4-BE49-F238E27FC236}">
                <a16:creationId xmlns:a16="http://schemas.microsoft.com/office/drawing/2014/main" id="{974D86C7-3C29-08BD-0087-05994F400A8E}"/>
              </a:ext>
            </a:extLst>
          </p:cNvPr>
          <p:cNvSpPr>
            <a:spLocks noGrp="1"/>
          </p:cNvSpPr>
          <p:nvPr>
            <p:ph type="subTitle" idx="1"/>
          </p:nvPr>
        </p:nvSpPr>
        <p:spPr>
          <a:xfrm>
            <a:off x="1966841" y="899690"/>
            <a:ext cx="7988982" cy="276999"/>
          </a:xfrm>
        </p:spPr>
        <p:txBody>
          <a:bodyPr/>
          <a:lstStyle/>
          <a:p>
            <a:r>
              <a:rPr lang="en-US"/>
              <a:t>How Wav2Vec2Phoneme transforms Audio data into Phonemes</a:t>
            </a:r>
          </a:p>
        </p:txBody>
      </p:sp>
      <p:pic>
        <p:nvPicPr>
          <p:cNvPr id="2" name="Picture 4">
            <a:extLst>
              <a:ext uri="{FF2B5EF4-FFF2-40B4-BE49-F238E27FC236}">
                <a16:creationId xmlns:a16="http://schemas.microsoft.com/office/drawing/2014/main" id="{0BAC5439-2C55-E85A-D05F-60D0196F69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5408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700434-6B41-FB22-2B24-E53F6DDDB784}"/>
              </a:ext>
            </a:extLst>
          </p:cNvPr>
          <p:cNvSpPr>
            <a:spLocks noGrp="1"/>
          </p:cNvSpPr>
          <p:nvPr>
            <p:ph type="subTitle" idx="1"/>
          </p:nvPr>
        </p:nvSpPr>
        <p:spPr>
          <a:xfrm>
            <a:off x="1966841" y="899690"/>
            <a:ext cx="7988982" cy="276999"/>
          </a:xfrm>
        </p:spPr>
        <p:txBody>
          <a:bodyPr/>
          <a:lstStyle/>
          <a:p>
            <a:r>
              <a:rPr lang="en-US"/>
              <a:t>How </a:t>
            </a:r>
            <a:r>
              <a:rPr lang="en-US" err="1"/>
              <a:t>Soundstream</a:t>
            </a:r>
            <a:r>
              <a:rPr lang="en-US"/>
              <a:t> transforms Audio data </a:t>
            </a:r>
          </a:p>
        </p:txBody>
      </p:sp>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13</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6062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err="1"/>
              <a:t>SoundStream</a:t>
            </a:r>
            <a:r>
              <a:rPr lang="en-US"/>
              <a:t> </a:t>
            </a:r>
          </a:p>
        </p:txBody>
      </p:sp>
      <p:sp>
        <p:nvSpPr>
          <p:cNvPr id="25" name="Subtitle 2">
            <a:extLst>
              <a:ext uri="{FF2B5EF4-FFF2-40B4-BE49-F238E27FC236}">
                <a16:creationId xmlns:a16="http://schemas.microsoft.com/office/drawing/2014/main" id="{A8E50A75-1568-12BF-CD46-D6F9AAC8E562}"/>
              </a:ext>
            </a:extLst>
          </p:cNvPr>
          <p:cNvSpPr txBox="1">
            <a:spLocks/>
          </p:cNvSpPr>
          <p:nvPr/>
        </p:nvSpPr>
        <p:spPr>
          <a:xfrm>
            <a:off x="1826491" y="4727204"/>
            <a:ext cx="9627973" cy="1231106"/>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1800" b="1" i="0" kern="1200" baseline="0">
                <a:solidFill>
                  <a:schemeClr val="accent2"/>
                </a:solidFill>
                <a:latin typeface="Franklin Gothic Book" panose="020B0503020102020204" pitchFamily="34" charset="0"/>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baseline="0">
                <a:solidFill>
                  <a:schemeClr val="tx1">
                    <a:lumMod val="85000"/>
                    <a:lumOff val="15000"/>
                  </a:schemeClr>
                </a:solidFill>
                <a:latin typeface="Franklin Gothic Book" panose="020B0503020102020204" pitchFamily="34" charset="0"/>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baseline="0">
                <a:solidFill>
                  <a:schemeClr val="tx1">
                    <a:lumMod val="85000"/>
                    <a:lumOff val="15000"/>
                  </a:schemeClr>
                </a:solidFill>
                <a:latin typeface="Franklin Gothic Book" panose="020B0503020102020204" pitchFamily="34" charset="0"/>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1600">
                <a:solidFill>
                  <a:schemeClr val="bg1"/>
                </a:solidFill>
              </a:rPr>
              <a:t>Advantage Over Wav2Vec2phoneme </a:t>
            </a:r>
            <a:r>
              <a:rPr lang="en-US" sz="1600" b="0">
                <a:solidFill>
                  <a:schemeClr val="bg1"/>
                </a:solidFill>
              </a:rPr>
              <a:t>: Wave2vec2 phoneme typically produces about 300 output tokens, which contrasts with </a:t>
            </a:r>
            <a:r>
              <a:rPr lang="en-US" sz="1600" b="0" err="1">
                <a:solidFill>
                  <a:schemeClr val="bg1"/>
                </a:solidFill>
              </a:rPr>
              <a:t>SoundStream's</a:t>
            </a:r>
            <a:r>
              <a:rPr lang="en-US" sz="1600" b="0">
                <a:solidFill>
                  <a:schemeClr val="bg1"/>
                </a:solidFill>
              </a:rPr>
              <a:t> larger and adjustable token dictionary. However, the application of wave2vec2 phoneme is limited by its training scope, which does not encompass all languages. Consequently, we may need to consider </a:t>
            </a:r>
            <a:r>
              <a:rPr lang="en-US" sz="1600" b="0" err="1">
                <a:solidFill>
                  <a:schemeClr val="bg1"/>
                </a:solidFill>
              </a:rPr>
              <a:t>SoundStream</a:t>
            </a:r>
            <a:r>
              <a:rPr lang="en-US" sz="1600" b="0">
                <a:solidFill>
                  <a:schemeClr val="bg1"/>
                </a:solidFill>
              </a:rPr>
              <a:t> for broader linguistic coverage or demonstrate the effectiveness of wave2vec2 phoneme in languages it was not explicitly trained on.</a:t>
            </a:r>
          </a:p>
        </p:txBody>
      </p:sp>
      <p:pic>
        <p:nvPicPr>
          <p:cNvPr id="14" name="Picture 13">
            <a:extLst>
              <a:ext uri="{FF2B5EF4-FFF2-40B4-BE49-F238E27FC236}">
                <a16:creationId xmlns:a16="http://schemas.microsoft.com/office/drawing/2014/main" id="{39579E65-F884-B2E4-CEC1-CE9DAB5936CF}"/>
              </a:ext>
            </a:extLst>
          </p:cNvPr>
          <p:cNvPicPr>
            <a:picLocks noChangeAspect="1"/>
          </p:cNvPicPr>
          <p:nvPr/>
        </p:nvPicPr>
        <p:blipFill>
          <a:blip r:embed="rId3"/>
          <a:stretch>
            <a:fillRect/>
          </a:stretch>
        </p:blipFill>
        <p:spPr>
          <a:xfrm>
            <a:off x="3943381" y="1773565"/>
            <a:ext cx="4035902" cy="2036240"/>
          </a:xfrm>
          <a:prstGeom prst="rect">
            <a:avLst/>
          </a:prstGeom>
        </p:spPr>
      </p:pic>
      <p:pic>
        <p:nvPicPr>
          <p:cNvPr id="2" name="Picture 4">
            <a:extLst>
              <a:ext uri="{FF2B5EF4-FFF2-40B4-BE49-F238E27FC236}">
                <a16:creationId xmlns:a16="http://schemas.microsoft.com/office/drawing/2014/main" id="{0951DE8B-63C2-A00D-880F-ADA9F2FBA4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28063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700434-6B41-FB22-2B24-E53F6DDDB784}"/>
              </a:ext>
            </a:extLst>
          </p:cNvPr>
          <p:cNvSpPr>
            <a:spLocks noGrp="1"/>
          </p:cNvSpPr>
          <p:nvPr>
            <p:ph type="subTitle" idx="1"/>
          </p:nvPr>
        </p:nvSpPr>
        <p:spPr>
          <a:xfrm>
            <a:off x="1966841" y="899690"/>
            <a:ext cx="7988982" cy="276999"/>
          </a:xfrm>
        </p:spPr>
        <p:txBody>
          <a:bodyPr/>
          <a:lstStyle/>
          <a:p>
            <a:r>
              <a:rPr lang="en-US"/>
              <a:t>How </a:t>
            </a:r>
            <a:r>
              <a:rPr lang="en-US" err="1"/>
              <a:t>Eflomal</a:t>
            </a:r>
            <a:r>
              <a:rPr lang="en-US"/>
              <a:t> aligns text data</a:t>
            </a:r>
          </a:p>
        </p:txBody>
      </p:sp>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14</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6062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err="1"/>
              <a:t>Eflomal</a:t>
            </a:r>
            <a:endParaRPr lang="en-US"/>
          </a:p>
        </p:txBody>
      </p:sp>
      <p:sp>
        <p:nvSpPr>
          <p:cNvPr id="25" name="Subtitle 2">
            <a:extLst>
              <a:ext uri="{FF2B5EF4-FFF2-40B4-BE49-F238E27FC236}">
                <a16:creationId xmlns:a16="http://schemas.microsoft.com/office/drawing/2014/main" id="{A8E50A75-1568-12BF-CD46-D6F9AAC8E562}"/>
              </a:ext>
            </a:extLst>
          </p:cNvPr>
          <p:cNvSpPr txBox="1">
            <a:spLocks/>
          </p:cNvSpPr>
          <p:nvPr/>
        </p:nvSpPr>
        <p:spPr>
          <a:xfrm>
            <a:off x="1752600" y="5100517"/>
            <a:ext cx="9627973" cy="492443"/>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1800" b="1" i="0" kern="1200" baseline="0">
                <a:solidFill>
                  <a:schemeClr val="accent2"/>
                </a:solidFill>
                <a:latin typeface="Franklin Gothic Book" panose="020B0503020102020204" pitchFamily="34" charset="0"/>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baseline="0">
                <a:solidFill>
                  <a:schemeClr val="tx1">
                    <a:lumMod val="85000"/>
                    <a:lumOff val="15000"/>
                  </a:schemeClr>
                </a:solidFill>
                <a:latin typeface="Franklin Gothic Book" panose="020B0503020102020204" pitchFamily="34" charset="0"/>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baseline="0">
                <a:solidFill>
                  <a:schemeClr val="tx1">
                    <a:lumMod val="85000"/>
                    <a:lumOff val="15000"/>
                  </a:schemeClr>
                </a:solidFill>
                <a:latin typeface="Franklin Gothic Book" panose="020B0503020102020204" pitchFamily="34" charset="0"/>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1600">
                <a:solidFill>
                  <a:schemeClr val="bg1"/>
                </a:solidFill>
              </a:rPr>
              <a:t>Advantage Over Traditional Tokenizers</a:t>
            </a:r>
            <a:r>
              <a:rPr lang="en-US" sz="1600" b="0">
                <a:solidFill>
                  <a:schemeClr val="bg1"/>
                </a:solidFill>
              </a:rPr>
              <a:t>: Has the least alignment error rate as compared to other aligners available.</a:t>
            </a:r>
          </a:p>
        </p:txBody>
      </p:sp>
      <p:pic>
        <p:nvPicPr>
          <p:cNvPr id="11" name="Picture 10">
            <a:extLst>
              <a:ext uri="{FF2B5EF4-FFF2-40B4-BE49-F238E27FC236}">
                <a16:creationId xmlns:a16="http://schemas.microsoft.com/office/drawing/2014/main" id="{D3B6848F-4779-CE62-7736-8DC17A164495}"/>
              </a:ext>
            </a:extLst>
          </p:cNvPr>
          <p:cNvPicPr>
            <a:picLocks noChangeAspect="1"/>
          </p:cNvPicPr>
          <p:nvPr/>
        </p:nvPicPr>
        <p:blipFill>
          <a:blip r:embed="rId3"/>
          <a:stretch>
            <a:fillRect/>
          </a:stretch>
        </p:blipFill>
        <p:spPr>
          <a:xfrm>
            <a:off x="3187411" y="1988682"/>
            <a:ext cx="5547841" cy="1956986"/>
          </a:xfrm>
          <a:prstGeom prst="rect">
            <a:avLst/>
          </a:prstGeom>
        </p:spPr>
      </p:pic>
      <p:pic>
        <p:nvPicPr>
          <p:cNvPr id="2" name="Picture 4">
            <a:extLst>
              <a:ext uri="{FF2B5EF4-FFF2-40B4-BE49-F238E27FC236}">
                <a16:creationId xmlns:a16="http://schemas.microsoft.com/office/drawing/2014/main" id="{CFD30795-9B15-6467-B692-CBA3720030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0340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700434-6B41-FB22-2B24-E53F6DDDB784}"/>
              </a:ext>
            </a:extLst>
          </p:cNvPr>
          <p:cNvSpPr>
            <a:spLocks noGrp="1"/>
          </p:cNvSpPr>
          <p:nvPr>
            <p:ph type="subTitle" idx="1"/>
          </p:nvPr>
        </p:nvSpPr>
        <p:spPr>
          <a:xfrm>
            <a:off x="1966841" y="899690"/>
            <a:ext cx="7988982" cy="276999"/>
          </a:xfrm>
        </p:spPr>
        <p:txBody>
          <a:bodyPr/>
          <a:lstStyle/>
          <a:p>
            <a:r>
              <a:rPr lang="en-US">
                <a:latin typeface="Franklin Gothic Book"/>
              </a:rPr>
              <a:t>How </a:t>
            </a:r>
            <a:r>
              <a:rPr lang="en-US" err="1">
                <a:latin typeface="Franklin Gothic Book"/>
              </a:rPr>
              <a:t>Simalign</a:t>
            </a:r>
            <a:r>
              <a:rPr lang="en-US">
                <a:latin typeface="Franklin Gothic Book"/>
              </a:rPr>
              <a:t> aligns text data</a:t>
            </a:r>
          </a:p>
        </p:txBody>
      </p:sp>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15</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6062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err="1">
                <a:latin typeface="Franklin Gothic Book"/>
              </a:rPr>
              <a:t>SimAlign</a:t>
            </a:r>
            <a:endParaRPr lang="en-US" err="1"/>
          </a:p>
        </p:txBody>
      </p:sp>
      <p:sp>
        <p:nvSpPr>
          <p:cNvPr id="25" name="Subtitle 2">
            <a:extLst>
              <a:ext uri="{FF2B5EF4-FFF2-40B4-BE49-F238E27FC236}">
                <a16:creationId xmlns:a16="http://schemas.microsoft.com/office/drawing/2014/main" id="{A8E50A75-1568-12BF-CD46-D6F9AAC8E562}"/>
              </a:ext>
            </a:extLst>
          </p:cNvPr>
          <p:cNvSpPr txBox="1">
            <a:spLocks/>
          </p:cNvSpPr>
          <p:nvPr/>
        </p:nvSpPr>
        <p:spPr>
          <a:xfrm>
            <a:off x="1281953" y="5417873"/>
            <a:ext cx="9627973" cy="246221"/>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1800" b="1" i="0" kern="1200" baseline="0">
                <a:solidFill>
                  <a:schemeClr val="accent2"/>
                </a:solidFill>
                <a:latin typeface="Franklin Gothic Book" panose="020B0503020102020204" pitchFamily="34" charset="0"/>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baseline="0">
                <a:solidFill>
                  <a:schemeClr val="tx1">
                    <a:lumMod val="85000"/>
                    <a:lumOff val="15000"/>
                  </a:schemeClr>
                </a:solidFill>
                <a:latin typeface="Franklin Gothic Book" panose="020B0503020102020204" pitchFamily="34" charset="0"/>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baseline="0">
                <a:solidFill>
                  <a:schemeClr val="tx1">
                    <a:lumMod val="85000"/>
                    <a:lumOff val="15000"/>
                  </a:schemeClr>
                </a:solidFill>
                <a:latin typeface="Franklin Gothic Book" panose="020B0503020102020204" pitchFamily="34" charset="0"/>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1600">
                <a:solidFill>
                  <a:schemeClr val="bg1"/>
                </a:solidFill>
                <a:latin typeface="Franklin Gothic Book"/>
              </a:rPr>
              <a:t>Limitation compared to </a:t>
            </a:r>
            <a:r>
              <a:rPr lang="en-US" sz="1600" err="1">
                <a:solidFill>
                  <a:schemeClr val="bg1"/>
                </a:solidFill>
                <a:latin typeface="Franklin Gothic Book"/>
              </a:rPr>
              <a:t>Eflomal</a:t>
            </a:r>
            <a:r>
              <a:rPr lang="en-US" sz="1600" b="0">
                <a:solidFill>
                  <a:schemeClr val="bg1"/>
                </a:solidFill>
                <a:latin typeface="Franklin Gothic Book"/>
              </a:rPr>
              <a:t>: It has poorer performance compared to </a:t>
            </a:r>
            <a:r>
              <a:rPr lang="en-US" sz="1600" b="0" err="1">
                <a:solidFill>
                  <a:schemeClr val="bg1"/>
                </a:solidFill>
                <a:latin typeface="Franklin Gothic Book"/>
              </a:rPr>
              <a:t>Eflomal</a:t>
            </a:r>
            <a:r>
              <a:rPr lang="en-US" sz="1600" b="0">
                <a:solidFill>
                  <a:schemeClr val="bg1"/>
                </a:solidFill>
                <a:latin typeface="Franklin Gothic Book"/>
              </a:rPr>
              <a:t> for lesser known languages.</a:t>
            </a:r>
          </a:p>
        </p:txBody>
      </p:sp>
      <p:pic>
        <p:nvPicPr>
          <p:cNvPr id="2" name="Picture 4">
            <a:extLst>
              <a:ext uri="{FF2B5EF4-FFF2-40B4-BE49-F238E27FC236}">
                <a16:creationId xmlns:a16="http://schemas.microsoft.com/office/drawing/2014/main" id="{CFD30795-9B15-6467-B692-CBA372003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1C0CFDA6-BDD1-3808-3CB9-00A5F5B20A8D}"/>
              </a:ext>
            </a:extLst>
          </p:cNvPr>
          <p:cNvPicPr>
            <a:picLocks noChangeAspect="1"/>
          </p:cNvPicPr>
          <p:nvPr/>
        </p:nvPicPr>
        <p:blipFill>
          <a:blip r:embed="rId4"/>
          <a:stretch>
            <a:fillRect/>
          </a:stretch>
        </p:blipFill>
        <p:spPr>
          <a:xfrm>
            <a:off x="1595718" y="1887071"/>
            <a:ext cx="2803712" cy="2803712"/>
          </a:xfrm>
          <a:prstGeom prst="rect">
            <a:avLst/>
          </a:prstGeom>
          <a:ln>
            <a:noFill/>
          </a:ln>
          <a:effectLst>
            <a:softEdge rad="112500"/>
          </a:effectLst>
        </p:spPr>
      </p:pic>
      <p:pic>
        <p:nvPicPr>
          <p:cNvPr id="7" name="Picture 6">
            <a:extLst>
              <a:ext uri="{FF2B5EF4-FFF2-40B4-BE49-F238E27FC236}">
                <a16:creationId xmlns:a16="http://schemas.microsoft.com/office/drawing/2014/main" id="{E7C0BFCD-FB5C-9B92-EEAB-785F500B67B6}"/>
              </a:ext>
            </a:extLst>
          </p:cNvPr>
          <p:cNvPicPr>
            <a:picLocks noChangeAspect="1"/>
          </p:cNvPicPr>
          <p:nvPr/>
        </p:nvPicPr>
        <p:blipFill rotWithShape="1">
          <a:blip r:embed="rId5"/>
          <a:srcRect r="2930" b="1732"/>
          <a:stretch/>
        </p:blipFill>
        <p:spPr>
          <a:xfrm>
            <a:off x="5282173" y="2003892"/>
            <a:ext cx="4669179" cy="2536578"/>
          </a:xfrm>
          <a:prstGeom prst="rect">
            <a:avLst/>
          </a:prstGeom>
          <a:ln>
            <a:noFill/>
          </a:ln>
          <a:effectLst>
            <a:softEdge rad="112500"/>
          </a:effectLst>
        </p:spPr>
      </p:pic>
    </p:spTree>
    <p:extLst>
      <p:ext uri="{BB962C8B-B14F-4D97-AF65-F5344CB8AC3E}">
        <p14:creationId xmlns:p14="http://schemas.microsoft.com/office/powerpoint/2010/main" val="3075563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700434-6B41-FB22-2B24-E53F6DDDB784}"/>
              </a:ext>
            </a:extLst>
          </p:cNvPr>
          <p:cNvSpPr>
            <a:spLocks noGrp="1"/>
          </p:cNvSpPr>
          <p:nvPr>
            <p:ph type="subTitle" idx="1"/>
          </p:nvPr>
        </p:nvSpPr>
        <p:spPr>
          <a:xfrm>
            <a:off x="1966841" y="899690"/>
            <a:ext cx="7988982" cy="276999"/>
          </a:xfrm>
        </p:spPr>
        <p:txBody>
          <a:bodyPr/>
          <a:lstStyle/>
          <a:p>
            <a:r>
              <a:rPr lang="en-US">
                <a:latin typeface="Franklin Gothic Book"/>
              </a:rPr>
              <a:t>STEP-1: Tokenization</a:t>
            </a:r>
            <a:endParaRPr lang="en-US"/>
          </a:p>
        </p:txBody>
      </p:sp>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16</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6062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latin typeface="Franklin Gothic Book"/>
              </a:rPr>
              <a:t>Model Deployment –Audio to transcript</a:t>
            </a:r>
            <a:endParaRPr lang="en-US"/>
          </a:p>
        </p:txBody>
      </p:sp>
      <p:pic>
        <p:nvPicPr>
          <p:cNvPr id="2" name="Picture 4">
            <a:extLst>
              <a:ext uri="{FF2B5EF4-FFF2-40B4-BE49-F238E27FC236}">
                <a16:creationId xmlns:a16="http://schemas.microsoft.com/office/drawing/2014/main" id="{CFD30795-9B15-6467-B692-CBA372003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8384EC02-C173-6BC1-D5FF-098331978A4E}"/>
              </a:ext>
            </a:extLst>
          </p:cNvPr>
          <p:cNvPicPr>
            <a:picLocks noChangeAspect="1"/>
          </p:cNvPicPr>
          <p:nvPr/>
        </p:nvPicPr>
        <p:blipFill rotWithShape="1">
          <a:blip r:embed="rId4"/>
          <a:srcRect l="10486" t="10480" r="5104" b="21959"/>
          <a:stretch/>
        </p:blipFill>
        <p:spPr>
          <a:xfrm>
            <a:off x="1014998" y="4032058"/>
            <a:ext cx="1109709" cy="355107"/>
          </a:xfrm>
          <a:prstGeom prst="rect">
            <a:avLst/>
          </a:prstGeom>
        </p:spPr>
      </p:pic>
      <p:sp>
        <p:nvSpPr>
          <p:cNvPr id="13" name="TextBox 12">
            <a:extLst>
              <a:ext uri="{FF2B5EF4-FFF2-40B4-BE49-F238E27FC236}">
                <a16:creationId xmlns:a16="http://schemas.microsoft.com/office/drawing/2014/main" id="{76AC8401-3BD7-7B07-5DB7-6414B94E5268}"/>
              </a:ext>
            </a:extLst>
          </p:cNvPr>
          <p:cNvSpPr txBox="1"/>
          <p:nvPr/>
        </p:nvSpPr>
        <p:spPr>
          <a:xfrm>
            <a:off x="883085" y="4497993"/>
            <a:ext cx="1373533" cy="461665"/>
          </a:xfrm>
          <a:prstGeom prst="rect">
            <a:avLst/>
          </a:prstGeom>
          <a:noFill/>
        </p:spPr>
        <p:txBody>
          <a:bodyPr wrap="square">
            <a:spAutoFit/>
          </a:bodyPr>
          <a:lstStyle/>
          <a:p>
            <a:r>
              <a:rPr lang="en-IN" sz="1200" b="1">
                <a:solidFill>
                  <a:srgbClr val="0D0D0D"/>
                </a:solidFill>
                <a:latin typeface="Söhne"/>
              </a:rPr>
              <a:t>Spoken Language </a:t>
            </a:r>
            <a:br>
              <a:rPr lang="en-IN" sz="1200" b="1">
                <a:solidFill>
                  <a:srgbClr val="0D0D0D"/>
                </a:solidFill>
                <a:latin typeface="Söhne"/>
              </a:rPr>
            </a:br>
            <a:r>
              <a:rPr lang="en-IN" sz="1200" b="1">
                <a:solidFill>
                  <a:srgbClr val="0D0D0D"/>
                </a:solidFill>
                <a:latin typeface="Söhne"/>
              </a:rPr>
              <a:t>Waveform (16 Hz)</a:t>
            </a:r>
            <a:endParaRPr lang="en-US" sz="1200"/>
          </a:p>
        </p:txBody>
      </p:sp>
      <p:pic>
        <p:nvPicPr>
          <p:cNvPr id="16" name="Picture 15">
            <a:extLst>
              <a:ext uri="{FF2B5EF4-FFF2-40B4-BE49-F238E27FC236}">
                <a16:creationId xmlns:a16="http://schemas.microsoft.com/office/drawing/2014/main" id="{34ADA8D9-27E1-A432-B1FA-31BE64563D71}"/>
              </a:ext>
            </a:extLst>
          </p:cNvPr>
          <p:cNvPicPr>
            <a:picLocks noChangeAspect="1"/>
          </p:cNvPicPr>
          <p:nvPr/>
        </p:nvPicPr>
        <p:blipFill>
          <a:blip r:embed="rId5"/>
          <a:stretch>
            <a:fillRect/>
          </a:stretch>
        </p:blipFill>
        <p:spPr>
          <a:xfrm>
            <a:off x="3156203" y="3147859"/>
            <a:ext cx="5518673" cy="2269962"/>
          </a:xfrm>
          <a:prstGeom prst="rect">
            <a:avLst/>
          </a:prstGeom>
        </p:spPr>
      </p:pic>
      <p:cxnSp>
        <p:nvCxnSpPr>
          <p:cNvPr id="7" name="Straight Arrow Connector 6">
            <a:extLst>
              <a:ext uri="{FF2B5EF4-FFF2-40B4-BE49-F238E27FC236}">
                <a16:creationId xmlns:a16="http://schemas.microsoft.com/office/drawing/2014/main" id="{D2A22A48-9217-8162-3056-E10ACF397763}"/>
              </a:ext>
            </a:extLst>
          </p:cNvPr>
          <p:cNvCxnSpPr>
            <a:cxnSpLocks/>
          </p:cNvCxnSpPr>
          <p:nvPr/>
        </p:nvCxnSpPr>
        <p:spPr>
          <a:xfrm>
            <a:off x="2388205" y="4175263"/>
            <a:ext cx="5707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4" name="Table 13">
            <a:extLst>
              <a:ext uri="{FF2B5EF4-FFF2-40B4-BE49-F238E27FC236}">
                <a16:creationId xmlns:a16="http://schemas.microsoft.com/office/drawing/2014/main" id="{6F111753-F9DF-BA0E-07D4-7A0079B6B6D1}"/>
              </a:ext>
            </a:extLst>
          </p:cNvPr>
          <p:cNvGraphicFramePr>
            <a:graphicFrameLocks noGrp="1"/>
          </p:cNvGraphicFramePr>
          <p:nvPr>
            <p:extLst>
              <p:ext uri="{D42A27DB-BD31-4B8C-83A1-F6EECF244321}">
                <p14:modId xmlns:p14="http://schemas.microsoft.com/office/powerpoint/2010/main" val="1107849271"/>
              </p:ext>
            </p:extLst>
          </p:nvPr>
        </p:nvGraphicFramePr>
        <p:xfrm>
          <a:off x="1520331" y="1440179"/>
          <a:ext cx="3624861" cy="1083857"/>
        </p:xfrm>
        <a:graphic>
          <a:graphicData uri="http://schemas.openxmlformats.org/drawingml/2006/table">
            <a:tbl>
              <a:tblPr>
                <a:tableStyleId>{5C22544A-7EE6-4342-B048-85BDC9FD1C3A}</a:tableStyleId>
              </a:tblPr>
              <a:tblGrid>
                <a:gridCol w="1459936">
                  <a:extLst>
                    <a:ext uri="{9D8B030D-6E8A-4147-A177-3AD203B41FA5}">
                      <a16:colId xmlns:a16="http://schemas.microsoft.com/office/drawing/2014/main" val="3214707389"/>
                    </a:ext>
                  </a:extLst>
                </a:gridCol>
                <a:gridCol w="753533">
                  <a:extLst>
                    <a:ext uri="{9D8B030D-6E8A-4147-A177-3AD203B41FA5}">
                      <a16:colId xmlns:a16="http://schemas.microsoft.com/office/drawing/2014/main" val="3512318050"/>
                    </a:ext>
                  </a:extLst>
                </a:gridCol>
                <a:gridCol w="742288">
                  <a:extLst>
                    <a:ext uri="{9D8B030D-6E8A-4147-A177-3AD203B41FA5}">
                      <a16:colId xmlns:a16="http://schemas.microsoft.com/office/drawing/2014/main" val="2669326644"/>
                    </a:ext>
                  </a:extLst>
                </a:gridCol>
                <a:gridCol w="669104">
                  <a:extLst>
                    <a:ext uri="{9D8B030D-6E8A-4147-A177-3AD203B41FA5}">
                      <a16:colId xmlns:a16="http://schemas.microsoft.com/office/drawing/2014/main" val="428358927"/>
                    </a:ext>
                  </a:extLst>
                </a:gridCol>
              </a:tblGrid>
              <a:tr h="361285">
                <a:tc>
                  <a:txBody>
                    <a:bodyPr/>
                    <a:lstStyle/>
                    <a:p>
                      <a:pPr algn="ctr" fontAlgn="ctr"/>
                      <a:r>
                        <a:rPr lang="en-US" sz="1000" b="1" i="0" u="none" strike="noStrike">
                          <a:solidFill>
                            <a:srgbClr val="1F2328"/>
                          </a:solidFill>
                          <a:effectLst/>
                          <a:latin typeface="Segoe UI" panose="020B0502040204020203" pitchFamily="34" charset="0"/>
                        </a:rPr>
                        <a:t>Model</a:t>
                      </a:r>
                    </a:p>
                  </a:txBody>
                  <a:tcPr marL="7854" marR="7854" marT="785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en-US" sz="1000" u="none" strike="noStrike">
                          <a:effectLst/>
                        </a:rPr>
                        <a:t>Trained model</a:t>
                      </a:r>
                      <a:endParaRPr lang="en-US" sz="1000" b="1" i="0" u="none" strike="noStrike">
                        <a:solidFill>
                          <a:srgbClr val="1F2328"/>
                        </a:solidFill>
                        <a:effectLst/>
                        <a:latin typeface="Segoe UI" panose="020B0502040204020203" pitchFamily="34" charset="0"/>
                      </a:endParaRPr>
                    </a:p>
                  </a:txBody>
                  <a:tcPr marL="7854" marR="7854" marT="785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en-US" sz="1000" u="none" strike="noStrike">
                          <a:effectLst/>
                        </a:rPr>
                        <a:t>Sample Lanugage</a:t>
                      </a:r>
                      <a:endParaRPr lang="en-US" sz="1000" b="1" i="0" u="none" strike="noStrike">
                        <a:solidFill>
                          <a:srgbClr val="1F2328"/>
                        </a:solidFill>
                        <a:effectLst/>
                        <a:latin typeface="Segoe UI" panose="020B0502040204020203" pitchFamily="34" charset="0"/>
                      </a:endParaRPr>
                    </a:p>
                  </a:txBody>
                  <a:tcPr marL="7854" marR="7854" marT="785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ctr"/>
                      <a:r>
                        <a:rPr lang="en-US" sz="1000" u="none" strike="noStrike">
                          <a:effectLst/>
                        </a:rPr>
                        <a:t>Duration</a:t>
                      </a:r>
                      <a:endParaRPr lang="en-US" sz="1000" b="1" i="0" u="none" strike="noStrike">
                        <a:solidFill>
                          <a:srgbClr val="1F2328"/>
                        </a:solidFill>
                        <a:effectLst/>
                        <a:latin typeface="Segoe UI" panose="020B0502040204020203" pitchFamily="34" charset="0"/>
                      </a:endParaRPr>
                    </a:p>
                  </a:txBody>
                  <a:tcPr marL="7854" marR="7854" marT="785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2429796851"/>
                  </a:ext>
                </a:extLst>
              </a:tr>
              <a:tr h="180643">
                <a:tc>
                  <a:txBody>
                    <a:bodyPr/>
                    <a:lstStyle/>
                    <a:p>
                      <a:pPr algn="l" fontAlgn="ctr"/>
                      <a:r>
                        <a:rPr lang="en-US" sz="1000" u="none" strike="noStrike">
                          <a:effectLst/>
                        </a:rPr>
                        <a:t>Wav2Vec 2.0 Base</a:t>
                      </a:r>
                      <a:endParaRPr lang="en-US" sz="1000" b="0" i="0" u="none" strike="noStrike">
                        <a:solidFill>
                          <a:srgbClr val="1F2328"/>
                        </a:solidFill>
                        <a:effectLst/>
                        <a:latin typeface="Segoe UI" panose="020B0502040204020203" pitchFamily="34" charset="0"/>
                      </a:endParaRPr>
                    </a:p>
                  </a:txBody>
                  <a:tcPr marL="70686" marR="7854" marT="785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1000" u="none" strike="noStrike">
                          <a:effectLst/>
                        </a:rPr>
                        <a:t>XLSR-53</a:t>
                      </a:r>
                      <a:endParaRPr lang="en-US" sz="1000" b="0" i="0" u="none" strike="noStrike">
                        <a:solidFill>
                          <a:srgbClr val="1F2328"/>
                        </a:solidFill>
                        <a:effectLst/>
                        <a:latin typeface="Segoe UI" panose="020B0502040204020203"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900" u="none" strike="noStrike">
                          <a:effectLst/>
                        </a:rPr>
                        <a:t>English</a:t>
                      </a:r>
                      <a:endParaRPr lang="en-US" sz="900" b="0" i="0" u="none" strike="noStrike">
                        <a:solidFill>
                          <a:srgbClr val="000000"/>
                        </a:solidFill>
                        <a:effectLst/>
                        <a:latin typeface="Calibri" panose="020F0502020204030204"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900" u="none" strike="noStrike">
                          <a:effectLst/>
                        </a:rPr>
                        <a:t>70 hrs</a:t>
                      </a:r>
                      <a:endParaRPr lang="en-US" sz="900" b="0" i="0" u="none" strike="noStrike">
                        <a:solidFill>
                          <a:srgbClr val="000000"/>
                        </a:solidFill>
                        <a:effectLst/>
                        <a:latin typeface="Calibri" panose="020F0502020204030204"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2984514172"/>
                  </a:ext>
                </a:extLst>
              </a:tr>
              <a:tr h="180643">
                <a:tc>
                  <a:txBody>
                    <a:bodyPr/>
                    <a:lstStyle/>
                    <a:p>
                      <a:pPr algn="l" fontAlgn="ctr"/>
                      <a:r>
                        <a:rPr lang="en-US" sz="1000" u="none" strike="noStrike">
                          <a:effectLst/>
                        </a:rPr>
                        <a:t>Wav2Vec 2.0 Large </a:t>
                      </a:r>
                      <a:endParaRPr lang="en-US" sz="1000" b="0" i="0" u="none" strike="noStrike">
                        <a:solidFill>
                          <a:srgbClr val="1F2328"/>
                        </a:solidFill>
                        <a:effectLst/>
                        <a:latin typeface="Segoe UI" panose="020B0502040204020203" pitchFamily="34" charset="0"/>
                      </a:endParaRPr>
                    </a:p>
                  </a:txBody>
                  <a:tcPr marL="70686" marR="7854" marT="785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1000" u="none" strike="noStrike">
                          <a:effectLst/>
                        </a:rPr>
                        <a:t>XLSR-53</a:t>
                      </a:r>
                      <a:endParaRPr lang="en-US" sz="1000" b="0" i="0" u="none" strike="noStrike">
                        <a:solidFill>
                          <a:srgbClr val="1F2328"/>
                        </a:solidFill>
                        <a:effectLst/>
                        <a:latin typeface="Segoe UI" panose="020B0502040204020203"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900" u="none" strike="noStrike">
                          <a:effectLst/>
                        </a:rPr>
                        <a:t>English</a:t>
                      </a:r>
                      <a:endParaRPr lang="en-US" sz="900" b="0" i="0" u="none" strike="noStrike">
                        <a:solidFill>
                          <a:srgbClr val="000000"/>
                        </a:solidFill>
                        <a:effectLst/>
                        <a:latin typeface="Calibri" panose="020F0502020204030204"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900" u="none" strike="noStrike">
                          <a:effectLst/>
                        </a:rPr>
                        <a:t>70 hrs</a:t>
                      </a:r>
                      <a:endParaRPr lang="en-US" sz="900" b="0" i="0" u="none" strike="noStrike">
                        <a:solidFill>
                          <a:srgbClr val="000000"/>
                        </a:solidFill>
                        <a:effectLst/>
                        <a:latin typeface="Calibri" panose="020F0502020204030204"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1824586445"/>
                  </a:ext>
                </a:extLst>
              </a:tr>
              <a:tr h="180643">
                <a:tc>
                  <a:txBody>
                    <a:bodyPr/>
                    <a:lstStyle/>
                    <a:p>
                      <a:pPr algn="l" fontAlgn="ctr"/>
                      <a:r>
                        <a:rPr lang="en-US" sz="1000" u="none" strike="noStrike">
                          <a:effectLst/>
                        </a:rPr>
                        <a:t>Wav2Vec 2.0 Large </a:t>
                      </a:r>
                      <a:endParaRPr lang="en-US" sz="1000" b="0" i="0" u="none" strike="noStrike">
                        <a:solidFill>
                          <a:srgbClr val="1F2328"/>
                        </a:solidFill>
                        <a:effectLst/>
                        <a:latin typeface="Segoe UI" panose="020B0502040204020203" pitchFamily="34" charset="0"/>
                      </a:endParaRPr>
                    </a:p>
                  </a:txBody>
                  <a:tcPr marL="70686" marR="7854" marT="785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1000" u="none" strike="noStrike">
                          <a:effectLst/>
                        </a:rPr>
                        <a:t>LV-60</a:t>
                      </a:r>
                      <a:endParaRPr lang="en-US" sz="1000" b="0" i="0" u="none" strike="noStrike">
                        <a:solidFill>
                          <a:srgbClr val="1F2328"/>
                        </a:solidFill>
                        <a:effectLst/>
                        <a:latin typeface="Segoe UI" panose="020B0502040204020203"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900" u="none" strike="noStrike">
                          <a:effectLst/>
                        </a:rPr>
                        <a:t>Hindi</a:t>
                      </a:r>
                      <a:endParaRPr lang="en-US" sz="900" b="0" i="0" u="none" strike="noStrike">
                        <a:solidFill>
                          <a:srgbClr val="000000"/>
                        </a:solidFill>
                        <a:effectLst/>
                        <a:latin typeface="Calibri" panose="020F0502020204030204"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900" u="none" strike="noStrike">
                          <a:effectLst/>
                        </a:rPr>
                        <a:t>21 </a:t>
                      </a:r>
                      <a:r>
                        <a:rPr lang="en-US" sz="900" u="none" strike="noStrike" err="1">
                          <a:effectLst/>
                        </a:rPr>
                        <a:t>hrs</a:t>
                      </a:r>
                      <a:endParaRPr lang="en-US" sz="900" b="0" i="0" u="none" strike="noStrike">
                        <a:solidFill>
                          <a:srgbClr val="000000"/>
                        </a:solidFill>
                        <a:effectLst/>
                        <a:latin typeface="Calibri" panose="020F0502020204030204"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2843889890"/>
                  </a:ext>
                </a:extLst>
              </a:tr>
              <a:tr h="180643">
                <a:tc>
                  <a:txBody>
                    <a:bodyPr/>
                    <a:lstStyle/>
                    <a:p>
                      <a:pPr algn="l" fontAlgn="ctr"/>
                      <a:r>
                        <a:rPr lang="en-US" sz="1000" u="none" strike="noStrike">
                          <a:effectLst/>
                        </a:rPr>
                        <a:t>Wav2Vec 2.0 Large </a:t>
                      </a:r>
                      <a:endParaRPr lang="en-US" sz="1000" b="0" i="0" u="none" strike="noStrike">
                        <a:solidFill>
                          <a:srgbClr val="1F2328"/>
                        </a:solidFill>
                        <a:effectLst/>
                        <a:latin typeface="Segoe UI" panose="020B0502040204020203" pitchFamily="34" charset="0"/>
                      </a:endParaRPr>
                    </a:p>
                  </a:txBody>
                  <a:tcPr marL="70686" marR="7854" marT="785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1000" u="none" strike="noStrike">
                          <a:effectLst/>
                        </a:rPr>
                        <a:t>LV-60</a:t>
                      </a:r>
                      <a:endParaRPr lang="en-US" sz="1000" b="0" i="0" u="none" strike="noStrike">
                        <a:solidFill>
                          <a:srgbClr val="1F2328"/>
                        </a:solidFill>
                        <a:effectLst/>
                        <a:latin typeface="Segoe UI" panose="020B0502040204020203" pitchFamily="34" charset="0"/>
                      </a:endParaRP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900" b="0" i="0" u="none" strike="noStrike">
                          <a:solidFill>
                            <a:srgbClr val="000000"/>
                          </a:solidFill>
                          <a:effectLst/>
                          <a:latin typeface="Calibri" panose="020F0502020204030204" pitchFamily="34" charset="0"/>
                        </a:rPr>
                        <a:t>French</a:t>
                      </a: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l" fontAlgn="b"/>
                      <a:r>
                        <a:rPr lang="en-US" sz="900" b="0" i="0" u="none" strike="noStrike">
                          <a:solidFill>
                            <a:srgbClr val="000000"/>
                          </a:solidFill>
                          <a:effectLst/>
                          <a:latin typeface="Calibri" panose="020F0502020204030204" pitchFamily="34" charset="0"/>
                        </a:rPr>
                        <a:t>16 hrs</a:t>
                      </a:r>
                    </a:p>
                  </a:txBody>
                  <a:tcPr marL="7854" marR="7854" marT="785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109318265"/>
                  </a:ext>
                </a:extLst>
              </a:tr>
            </a:tbl>
          </a:graphicData>
        </a:graphic>
      </p:graphicFrame>
      <p:sp>
        <p:nvSpPr>
          <p:cNvPr id="15" name="TextBox 14">
            <a:extLst>
              <a:ext uri="{FF2B5EF4-FFF2-40B4-BE49-F238E27FC236}">
                <a16:creationId xmlns:a16="http://schemas.microsoft.com/office/drawing/2014/main" id="{1C45B9F6-39EA-49B9-9B16-6ED816BB0254}"/>
              </a:ext>
            </a:extLst>
          </p:cNvPr>
          <p:cNvSpPr txBox="1"/>
          <p:nvPr/>
        </p:nvSpPr>
        <p:spPr>
          <a:xfrm>
            <a:off x="1453584" y="2524036"/>
            <a:ext cx="7038278" cy="276999"/>
          </a:xfrm>
          <a:prstGeom prst="rect">
            <a:avLst/>
          </a:prstGeom>
          <a:noFill/>
        </p:spPr>
        <p:txBody>
          <a:bodyPr wrap="square" rtlCol="0">
            <a:spAutoFit/>
          </a:bodyPr>
          <a:lstStyle/>
          <a:p>
            <a:r>
              <a:rPr lang="en-US" sz="1200"/>
              <a:t>Usage of pre-trained models for audio-to-text transcription</a:t>
            </a:r>
          </a:p>
        </p:txBody>
      </p:sp>
      <p:pic>
        <p:nvPicPr>
          <p:cNvPr id="20" name="Picture 19">
            <a:extLst>
              <a:ext uri="{FF2B5EF4-FFF2-40B4-BE49-F238E27FC236}">
                <a16:creationId xmlns:a16="http://schemas.microsoft.com/office/drawing/2014/main" id="{1269B4CF-D948-A8EF-57D8-1A7014499A37}"/>
              </a:ext>
            </a:extLst>
          </p:cNvPr>
          <p:cNvPicPr>
            <a:picLocks noChangeAspect="1"/>
          </p:cNvPicPr>
          <p:nvPr/>
        </p:nvPicPr>
        <p:blipFill>
          <a:blip r:embed="rId6"/>
          <a:stretch>
            <a:fillRect/>
          </a:stretch>
        </p:blipFill>
        <p:spPr>
          <a:xfrm>
            <a:off x="9365584" y="4032057"/>
            <a:ext cx="1287176" cy="321795"/>
          </a:xfrm>
          <a:prstGeom prst="rect">
            <a:avLst/>
          </a:prstGeom>
        </p:spPr>
      </p:pic>
      <p:cxnSp>
        <p:nvCxnSpPr>
          <p:cNvPr id="21" name="Straight Arrow Connector 20">
            <a:extLst>
              <a:ext uri="{FF2B5EF4-FFF2-40B4-BE49-F238E27FC236}">
                <a16:creationId xmlns:a16="http://schemas.microsoft.com/office/drawing/2014/main" id="{A93C58ED-73EF-DB73-B9B2-995A5F99F6A5}"/>
              </a:ext>
            </a:extLst>
          </p:cNvPr>
          <p:cNvCxnSpPr>
            <a:cxnSpLocks/>
          </p:cNvCxnSpPr>
          <p:nvPr/>
        </p:nvCxnSpPr>
        <p:spPr>
          <a:xfrm>
            <a:off x="8491862" y="4272799"/>
            <a:ext cx="5707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79118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700434-6B41-FB22-2B24-E53F6DDDB784}"/>
              </a:ext>
            </a:extLst>
          </p:cNvPr>
          <p:cNvSpPr>
            <a:spLocks noGrp="1"/>
          </p:cNvSpPr>
          <p:nvPr>
            <p:ph type="subTitle" idx="1"/>
          </p:nvPr>
        </p:nvSpPr>
        <p:spPr>
          <a:xfrm>
            <a:off x="1966841" y="899690"/>
            <a:ext cx="7988982" cy="276999"/>
          </a:xfrm>
        </p:spPr>
        <p:txBody>
          <a:bodyPr/>
          <a:lstStyle/>
          <a:p>
            <a:r>
              <a:rPr lang="en-US"/>
              <a:t>Step.2: Wav2Vec2 Transcriptions</a:t>
            </a:r>
          </a:p>
        </p:txBody>
      </p:sp>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17</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7205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t>Transcriptions</a:t>
            </a:r>
          </a:p>
        </p:txBody>
      </p:sp>
      <p:pic>
        <p:nvPicPr>
          <p:cNvPr id="2" name="Picture 4">
            <a:extLst>
              <a:ext uri="{FF2B5EF4-FFF2-40B4-BE49-F238E27FC236}">
                <a16:creationId xmlns:a16="http://schemas.microsoft.com/office/drawing/2014/main" id="{CFD30795-9B15-6467-B692-CBA372003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73106B69-7AF3-98CC-D272-47C452D511B5}"/>
              </a:ext>
            </a:extLst>
          </p:cNvPr>
          <p:cNvPicPr>
            <a:picLocks noChangeAspect="1"/>
          </p:cNvPicPr>
          <p:nvPr/>
        </p:nvPicPr>
        <p:blipFill>
          <a:blip r:embed="rId4"/>
          <a:stretch>
            <a:fillRect/>
          </a:stretch>
        </p:blipFill>
        <p:spPr>
          <a:xfrm>
            <a:off x="126455" y="1609471"/>
            <a:ext cx="11669754" cy="1819529"/>
          </a:xfrm>
          <a:prstGeom prst="rect">
            <a:avLst/>
          </a:prstGeom>
        </p:spPr>
      </p:pic>
      <p:graphicFrame>
        <p:nvGraphicFramePr>
          <p:cNvPr id="20" name="Table 19">
            <a:extLst>
              <a:ext uri="{FF2B5EF4-FFF2-40B4-BE49-F238E27FC236}">
                <a16:creationId xmlns:a16="http://schemas.microsoft.com/office/drawing/2014/main" id="{B19204CA-18E2-9550-0BC5-3F6C95EEBC77}"/>
              </a:ext>
            </a:extLst>
          </p:cNvPr>
          <p:cNvGraphicFramePr>
            <a:graphicFrameLocks noGrp="1"/>
          </p:cNvGraphicFramePr>
          <p:nvPr>
            <p:extLst>
              <p:ext uri="{D42A27DB-BD31-4B8C-83A1-F6EECF244321}">
                <p14:modId xmlns:p14="http://schemas.microsoft.com/office/powerpoint/2010/main" val="213748764"/>
              </p:ext>
            </p:extLst>
          </p:nvPr>
        </p:nvGraphicFramePr>
        <p:xfrm>
          <a:off x="3780507" y="3667481"/>
          <a:ext cx="2654300" cy="1809750"/>
        </p:xfrm>
        <a:graphic>
          <a:graphicData uri="http://schemas.openxmlformats.org/drawingml/2006/table">
            <a:tbl>
              <a:tblPr>
                <a:tableStyleId>{5C22544A-7EE6-4342-B048-85BDC9FD1C3A}</a:tableStyleId>
              </a:tblPr>
              <a:tblGrid>
                <a:gridCol w="837199">
                  <a:extLst>
                    <a:ext uri="{9D8B030D-6E8A-4147-A177-3AD203B41FA5}">
                      <a16:colId xmlns:a16="http://schemas.microsoft.com/office/drawing/2014/main" val="2738900412"/>
                    </a:ext>
                  </a:extLst>
                </a:gridCol>
                <a:gridCol w="941848">
                  <a:extLst>
                    <a:ext uri="{9D8B030D-6E8A-4147-A177-3AD203B41FA5}">
                      <a16:colId xmlns:a16="http://schemas.microsoft.com/office/drawing/2014/main" val="4128334348"/>
                    </a:ext>
                  </a:extLst>
                </a:gridCol>
                <a:gridCol w="875253">
                  <a:extLst>
                    <a:ext uri="{9D8B030D-6E8A-4147-A177-3AD203B41FA5}">
                      <a16:colId xmlns:a16="http://schemas.microsoft.com/office/drawing/2014/main" val="1245392488"/>
                    </a:ext>
                  </a:extLst>
                </a:gridCol>
              </a:tblGrid>
              <a:tr h="361950">
                <a:tc>
                  <a:txBody>
                    <a:bodyPr/>
                    <a:lstStyle/>
                    <a:p>
                      <a:pPr algn="ctr" fontAlgn="b"/>
                      <a:r>
                        <a:rPr lang="en-US" sz="960" u="none" strike="noStrike">
                          <a:effectLst/>
                        </a:rPr>
                        <a:t>Language</a:t>
                      </a:r>
                      <a:endParaRPr lang="en-US" sz="960" b="1" i="0" u="none" strike="noStrike">
                        <a:solidFill>
                          <a:srgbClr val="0D0D0D"/>
                        </a:solidFill>
                        <a:effectLst/>
                        <a:latin typeface="Segoe UI" panose="020B0502040204020203" pitchFamily="34" charset="0"/>
                      </a:endParaRPr>
                    </a:p>
                  </a:txBody>
                  <a:tcPr marL="9525" marR="9525" marT="9525" marB="0" anchor="b"/>
                </a:tc>
                <a:tc>
                  <a:txBody>
                    <a:bodyPr/>
                    <a:lstStyle/>
                    <a:p>
                      <a:pPr algn="ctr" fontAlgn="b"/>
                      <a:r>
                        <a:rPr lang="en-US" sz="960" u="none" strike="noStrike">
                          <a:effectLst/>
                        </a:rPr>
                        <a:t>File Size</a:t>
                      </a:r>
                      <a:endParaRPr lang="en-US" sz="960" b="1" i="0" u="none" strike="noStrike">
                        <a:solidFill>
                          <a:srgbClr val="0D0D0D"/>
                        </a:solidFill>
                        <a:effectLst/>
                        <a:latin typeface="Segoe UI" panose="020B0502040204020203" pitchFamily="34" charset="0"/>
                      </a:endParaRPr>
                    </a:p>
                  </a:txBody>
                  <a:tcPr marL="9525" marR="9525" marT="9525" marB="0" anchor="b"/>
                </a:tc>
                <a:tc>
                  <a:txBody>
                    <a:bodyPr/>
                    <a:lstStyle/>
                    <a:p>
                      <a:pPr algn="ctr" fontAlgn="b"/>
                      <a:r>
                        <a:rPr lang="en-US" sz="960" u="none" strike="noStrike">
                          <a:effectLst/>
                        </a:rPr>
                        <a:t>Word Error Rate</a:t>
                      </a:r>
                      <a:endParaRPr lang="en-US" sz="960" b="1" i="0" u="none" strike="noStrike">
                        <a:solidFill>
                          <a:srgbClr val="0D0D0D"/>
                        </a:solidFill>
                        <a:effectLst/>
                        <a:latin typeface="Segoe UI" panose="020B0502040204020203" pitchFamily="34" charset="0"/>
                      </a:endParaRPr>
                    </a:p>
                  </a:txBody>
                  <a:tcPr marL="9525" marR="9525" marT="9525" marB="0" anchor="b"/>
                </a:tc>
                <a:extLst>
                  <a:ext uri="{0D108BD9-81ED-4DB2-BD59-A6C34878D82A}">
                    <a16:rowId xmlns:a16="http://schemas.microsoft.com/office/drawing/2014/main" val="972327777"/>
                  </a:ext>
                </a:extLst>
              </a:tr>
              <a:tr h="219075">
                <a:tc>
                  <a:txBody>
                    <a:bodyPr/>
                    <a:lstStyle/>
                    <a:p>
                      <a:pPr algn="l" fontAlgn="ctr"/>
                      <a:r>
                        <a:rPr lang="en-US" sz="960" u="none" strike="noStrike">
                          <a:effectLst/>
                        </a:rPr>
                        <a:t>German</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l" fontAlgn="ctr"/>
                      <a:r>
                        <a:rPr lang="en-US" sz="960" u="none" strike="noStrike">
                          <a:effectLst/>
                        </a:rPr>
                        <a:t>1262.06 MB</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r" fontAlgn="ctr"/>
                      <a:r>
                        <a:rPr lang="en-US" sz="960" u="none" strike="noStrike">
                          <a:effectLst/>
                        </a:rPr>
                        <a:t>18.5</a:t>
                      </a:r>
                      <a:endParaRPr lang="en-US" sz="960" b="0" i="0" u="none" strike="noStrike">
                        <a:solidFill>
                          <a:srgbClr val="0D0D0D"/>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148456122"/>
                  </a:ext>
                </a:extLst>
              </a:tr>
              <a:tr h="219075">
                <a:tc>
                  <a:txBody>
                    <a:bodyPr/>
                    <a:lstStyle/>
                    <a:p>
                      <a:pPr algn="l" fontAlgn="ctr"/>
                      <a:r>
                        <a:rPr lang="en-US" sz="960" u="none" strike="noStrike">
                          <a:effectLst/>
                        </a:rPr>
                        <a:t>Spanish</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l" fontAlgn="ctr"/>
                      <a:r>
                        <a:rPr lang="en-US" sz="960" u="none" strike="noStrike">
                          <a:effectLst/>
                        </a:rPr>
                        <a:t>1262.08 MB</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r" fontAlgn="ctr"/>
                      <a:r>
                        <a:rPr lang="en-US" sz="960" u="none" strike="noStrike">
                          <a:effectLst/>
                        </a:rPr>
                        <a:t>17.6</a:t>
                      </a:r>
                      <a:endParaRPr lang="en-US" sz="960" b="0" i="0" u="none" strike="noStrike">
                        <a:solidFill>
                          <a:srgbClr val="0D0D0D"/>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2872337604"/>
                  </a:ext>
                </a:extLst>
              </a:tr>
              <a:tr h="219075">
                <a:tc>
                  <a:txBody>
                    <a:bodyPr/>
                    <a:lstStyle/>
                    <a:p>
                      <a:pPr algn="l" fontAlgn="ctr"/>
                      <a:r>
                        <a:rPr lang="en-US" sz="960" u="none" strike="noStrike">
                          <a:effectLst/>
                        </a:rPr>
                        <a:t>Polish</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l" fontAlgn="ctr"/>
                      <a:r>
                        <a:rPr lang="en-US" sz="960" u="none" strike="noStrike">
                          <a:effectLst/>
                        </a:rPr>
                        <a:t>1262.08 MB</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r" fontAlgn="ctr"/>
                      <a:r>
                        <a:rPr lang="en-US" sz="960" u="none" strike="noStrike">
                          <a:effectLst/>
                        </a:rPr>
                        <a:t>24.6</a:t>
                      </a:r>
                      <a:endParaRPr lang="en-US" sz="960" b="0" i="0" u="none" strike="noStrike">
                        <a:solidFill>
                          <a:srgbClr val="0D0D0D"/>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245664927"/>
                  </a:ext>
                </a:extLst>
              </a:tr>
              <a:tr h="219075">
                <a:tc>
                  <a:txBody>
                    <a:bodyPr/>
                    <a:lstStyle/>
                    <a:p>
                      <a:pPr algn="l" fontAlgn="ctr"/>
                      <a:r>
                        <a:rPr lang="en-US" sz="960" b="0" i="0" u="none" strike="noStrike">
                          <a:solidFill>
                            <a:srgbClr val="0D0D0D"/>
                          </a:solidFill>
                          <a:effectLst/>
                          <a:latin typeface="Segoe UI" panose="020B0502040204020203" pitchFamily="34" charset="0"/>
                        </a:rPr>
                        <a:t>French</a:t>
                      </a:r>
                    </a:p>
                  </a:txBody>
                  <a:tcPr marL="9525" marR="9525" marT="9525" marB="0" anchor="ctr"/>
                </a:tc>
                <a:tc>
                  <a:txBody>
                    <a:bodyPr/>
                    <a:lstStyle/>
                    <a:p>
                      <a:pPr algn="l" fontAlgn="ctr"/>
                      <a:r>
                        <a:rPr lang="en-US" sz="960" u="none" strike="noStrike">
                          <a:effectLst/>
                        </a:rPr>
                        <a:t>1262.09 MB</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r" fontAlgn="ctr"/>
                      <a:r>
                        <a:rPr lang="en-US" sz="960" u="none" strike="noStrike">
                          <a:effectLst/>
                        </a:rPr>
                        <a:t>22.1</a:t>
                      </a:r>
                      <a:endParaRPr lang="en-US" sz="960" b="0" i="0" u="none" strike="noStrike">
                        <a:solidFill>
                          <a:srgbClr val="0D0D0D"/>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558490322"/>
                  </a:ext>
                </a:extLst>
              </a:tr>
              <a:tr h="190500">
                <a:tc>
                  <a:txBody>
                    <a:bodyPr/>
                    <a:lstStyle/>
                    <a:p>
                      <a:pPr algn="l" fontAlgn="ctr"/>
                      <a:r>
                        <a:rPr lang="en-US" sz="960" u="none" strike="noStrike">
                          <a:effectLst/>
                        </a:rPr>
                        <a:t>Portuguese</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l" fontAlgn="ctr"/>
                      <a:r>
                        <a:rPr lang="en-US" sz="960" u="none" strike="noStrike">
                          <a:effectLst/>
                        </a:rPr>
                        <a:t>1262.1 MB</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r" fontAlgn="ctr"/>
                      <a:r>
                        <a:rPr lang="en-US" sz="960" u="none" strike="noStrike">
                          <a:effectLst/>
                        </a:rPr>
                        <a:t>27.1</a:t>
                      </a:r>
                      <a:endParaRPr lang="en-US" sz="960" b="0" i="0" u="none" strike="noStrike">
                        <a:solidFill>
                          <a:srgbClr val="0D0D0D"/>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2996450932"/>
                  </a:ext>
                </a:extLst>
              </a:tr>
              <a:tr h="190500">
                <a:tc>
                  <a:txBody>
                    <a:bodyPr/>
                    <a:lstStyle/>
                    <a:p>
                      <a:pPr algn="l" fontAlgn="ctr"/>
                      <a:r>
                        <a:rPr lang="en-US" sz="960" b="0" i="0" u="none" strike="noStrike">
                          <a:solidFill>
                            <a:srgbClr val="0D0D0D"/>
                          </a:solidFill>
                          <a:effectLst/>
                          <a:latin typeface="Segoe UI" panose="020B0502040204020203" pitchFamily="34" charset="0"/>
                        </a:rPr>
                        <a:t>Hindi</a:t>
                      </a:r>
                    </a:p>
                  </a:txBody>
                  <a:tcPr marL="9525" marR="9525" marT="9525" marB="0" anchor="ctr"/>
                </a:tc>
                <a:tc>
                  <a:txBody>
                    <a:bodyPr/>
                    <a:lstStyle/>
                    <a:p>
                      <a:pPr algn="l" fontAlgn="ctr"/>
                      <a:r>
                        <a:rPr lang="en-US" sz="960" u="none" strike="noStrike">
                          <a:effectLst/>
                        </a:rPr>
                        <a:t>1262.11 MB</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r" fontAlgn="ctr"/>
                      <a:r>
                        <a:rPr lang="en-US" sz="960" u="none" strike="noStrike">
                          <a:effectLst/>
                        </a:rPr>
                        <a:t>25.2</a:t>
                      </a:r>
                      <a:endParaRPr lang="en-US" sz="960" b="0" i="0" u="none" strike="noStrike">
                        <a:solidFill>
                          <a:srgbClr val="0D0D0D"/>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281639588"/>
                  </a:ext>
                </a:extLst>
              </a:tr>
              <a:tr h="190500">
                <a:tc>
                  <a:txBody>
                    <a:bodyPr/>
                    <a:lstStyle/>
                    <a:p>
                      <a:pPr algn="l" fontAlgn="ctr"/>
                      <a:r>
                        <a:rPr lang="en-US" sz="960" u="none" strike="noStrike">
                          <a:effectLst/>
                        </a:rPr>
                        <a:t>Dutch</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l" fontAlgn="ctr"/>
                      <a:r>
                        <a:rPr lang="en-US" sz="960" u="none" strike="noStrike">
                          <a:effectLst/>
                        </a:rPr>
                        <a:t>1262.12 MB</a:t>
                      </a:r>
                      <a:endParaRPr lang="en-US" sz="960" b="0" i="0" u="none" strike="noStrike">
                        <a:solidFill>
                          <a:srgbClr val="0D0D0D"/>
                        </a:solidFill>
                        <a:effectLst/>
                        <a:latin typeface="Segoe UI" panose="020B0502040204020203" pitchFamily="34" charset="0"/>
                      </a:endParaRPr>
                    </a:p>
                  </a:txBody>
                  <a:tcPr marL="9525" marR="9525" marT="9525" marB="0" anchor="ctr"/>
                </a:tc>
                <a:tc>
                  <a:txBody>
                    <a:bodyPr/>
                    <a:lstStyle/>
                    <a:p>
                      <a:pPr algn="r" fontAlgn="ctr"/>
                      <a:r>
                        <a:rPr lang="en-US" sz="960" u="none" strike="noStrike">
                          <a:effectLst/>
                        </a:rPr>
                        <a:t>21.1</a:t>
                      </a:r>
                      <a:endParaRPr lang="en-US" sz="960" b="0" i="0" u="none" strike="noStrike">
                        <a:solidFill>
                          <a:srgbClr val="0D0D0D"/>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995349045"/>
                  </a:ext>
                </a:extLst>
              </a:tr>
            </a:tbl>
          </a:graphicData>
        </a:graphic>
      </p:graphicFrame>
    </p:spTree>
    <p:extLst>
      <p:ext uri="{BB962C8B-B14F-4D97-AF65-F5344CB8AC3E}">
        <p14:creationId xmlns:p14="http://schemas.microsoft.com/office/powerpoint/2010/main" val="9818956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700434-6B41-FB22-2B24-E53F6DDDB784}"/>
              </a:ext>
            </a:extLst>
          </p:cNvPr>
          <p:cNvSpPr>
            <a:spLocks noGrp="1"/>
          </p:cNvSpPr>
          <p:nvPr>
            <p:ph type="subTitle" idx="1"/>
          </p:nvPr>
        </p:nvSpPr>
        <p:spPr>
          <a:xfrm>
            <a:off x="1966841" y="899690"/>
            <a:ext cx="7988982" cy="276999"/>
          </a:xfrm>
        </p:spPr>
        <p:txBody>
          <a:bodyPr/>
          <a:lstStyle/>
          <a:p>
            <a:r>
              <a:rPr lang="en-US">
                <a:latin typeface="Franklin Gothic Book"/>
              </a:rPr>
              <a:t>STEP-3: Alignment with transcripts</a:t>
            </a:r>
            <a:endParaRPr lang="en-US"/>
          </a:p>
        </p:txBody>
      </p:sp>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18</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6062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latin typeface="Franklin Gothic Book"/>
              </a:rPr>
              <a:t>Model Deployment – Transcript Alignment</a:t>
            </a:r>
            <a:endParaRPr lang="en-US"/>
          </a:p>
        </p:txBody>
      </p:sp>
      <p:pic>
        <p:nvPicPr>
          <p:cNvPr id="2" name="Picture 4">
            <a:extLst>
              <a:ext uri="{FF2B5EF4-FFF2-40B4-BE49-F238E27FC236}">
                <a16:creationId xmlns:a16="http://schemas.microsoft.com/office/drawing/2014/main" id="{CFD30795-9B15-6467-B692-CBA372003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close-up of a text&#10;&#10;Description automatically generated">
            <a:extLst>
              <a:ext uri="{FF2B5EF4-FFF2-40B4-BE49-F238E27FC236}">
                <a16:creationId xmlns:a16="http://schemas.microsoft.com/office/drawing/2014/main" id="{010B0BFB-925C-86AB-24CD-79533568D05D}"/>
              </a:ext>
            </a:extLst>
          </p:cNvPr>
          <p:cNvPicPr>
            <a:picLocks noChangeAspect="1"/>
          </p:cNvPicPr>
          <p:nvPr/>
        </p:nvPicPr>
        <p:blipFill rotWithShape="1">
          <a:blip r:embed="rId4"/>
          <a:srcRect b="15207"/>
          <a:stretch/>
        </p:blipFill>
        <p:spPr>
          <a:xfrm>
            <a:off x="402386" y="2215006"/>
            <a:ext cx="1739717" cy="873162"/>
          </a:xfrm>
          <a:prstGeom prst="rect">
            <a:avLst/>
          </a:prstGeom>
        </p:spPr>
      </p:pic>
      <p:sp>
        <p:nvSpPr>
          <p:cNvPr id="7" name="TextBox 6">
            <a:extLst>
              <a:ext uri="{FF2B5EF4-FFF2-40B4-BE49-F238E27FC236}">
                <a16:creationId xmlns:a16="http://schemas.microsoft.com/office/drawing/2014/main" id="{BC7B00EB-E245-DDB8-F199-20F4A74A7B07}"/>
              </a:ext>
            </a:extLst>
          </p:cNvPr>
          <p:cNvSpPr txBox="1"/>
          <p:nvPr/>
        </p:nvSpPr>
        <p:spPr>
          <a:xfrm>
            <a:off x="433928" y="3910916"/>
            <a:ext cx="2459722" cy="12772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100" b="1"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Bilingual Input Requirement</a:t>
            </a:r>
            <a:r>
              <a:rPr kumimoji="0" lang="en-US" sz="1100" b="0"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a:t>
            </a:r>
            <a:endParaRPr kumimoji="0" lang="en-US" sz="1100" b="0" i="0" u="none" strike="noStrike" kern="1200" cap="none" spc="0" normalizeH="0" baseline="0" noProof="0">
              <a:ln>
                <a:noFill/>
              </a:ln>
              <a:solidFill>
                <a:srgbClr val="0D0D0D"/>
              </a:solidFill>
              <a:effectLst/>
              <a:uLnTx/>
              <a:uFillTx/>
              <a:latin typeface="Arial" panose="020B0604020202020204" pitchFamily="34" charset="0"/>
              <a:ea typeface="Calibri"/>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a:buChar char="•"/>
              <a:tabLst/>
              <a:defRPr/>
            </a:pPr>
            <a:r>
              <a:rPr kumimoji="0" lang="en-US" sz="1100" b="0"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Requires input files in both languages for analysis.</a:t>
            </a:r>
            <a:endParaRPr kumimoji="0" lang="en-US" sz="1100" b="0" i="0" u="none" strike="noStrike" kern="1200" cap="none" spc="0" normalizeH="0" baseline="0" noProof="0">
              <a:ln>
                <a:noFill/>
              </a:ln>
              <a:solidFill>
                <a:srgbClr val="0D0D0D"/>
              </a:solidFill>
              <a:effectLst/>
              <a:uLnTx/>
              <a:uFillTx/>
              <a:latin typeface="Arial" panose="020B0604020202020204" pitchFamily="34" charset="0"/>
              <a:ea typeface="Calibri"/>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a:buChar char="•"/>
              <a:tabLst/>
              <a:defRPr/>
            </a:pPr>
            <a:r>
              <a:rPr kumimoji="0" lang="en-US" sz="1100" b="0" i="0" u="none" strike="noStrike" kern="1200" cap="none" spc="0" normalizeH="0" baseline="0" noProof="0" err="1">
                <a:ln>
                  <a:noFill/>
                </a:ln>
                <a:solidFill>
                  <a:srgbClr val="0D0D0D"/>
                </a:solidFill>
                <a:effectLst/>
                <a:uLnTx/>
                <a:uFillTx/>
                <a:latin typeface="Arial" panose="020B0604020202020204" pitchFamily="34" charset="0"/>
                <a:cs typeface="Arial" panose="020B0604020202020204" pitchFamily="34" charset="0"/>
              </a:rPr>
              <a:t>Eflomal</a:t>
            </a:r>
            <a:r>
              <a:rPr kumimoji="0" lang="en-US" sz="1100" b="0"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 processes these files to determine cross-language token mapping.</a:t>
            </a:r>
            <a:endParaRPr kumimoji="0" lang="en-US" sz="1100" b="0" i="0" u="none" strike="noStrike" kern="1200" cap="none" spc="0" normalizeH="0" baseline="0" noProof="0">
              <a:ln>
                <a:noFill/>
              </a:ln>
              <a:solidFill>
                <a:srgbClr val="0D0D0D"/>
              </a:solidFill>
              <a:effectLst/>
              <a:uLnTx/>
              <a:uFillTx/>
              <a:latin typeface="Arial" panose="020B0604020202020204" pitchFamily="34" charset="0"/>
              <a:ea typeface="Calibri"/>
              <a:cs typeface="Arial" panose="020B0604020202020204" pitchFamily="34" charset="0"/>
            </a:endParaRPr>
          </a:p>
        </p:txBody>
      </p:sp>
      <p:sp>
        <p:nvSpPr>
          <p:cNvPr id="12" name="Rectangle 11">
            <a:extLst>
              <a:ext uri="{FF2B5EF4-FFF2-40B4-BE49-F238E27FC236}">
                <a16:creationId xmlns:a16="http://schemas.microsoft.com/office/drawing/2014/main" id="{75CBE982-6A09-BD48-3324-CC2943591BF2}"/>
              </a:ext>
            </a:extLst>
          </p:cNvPr>
          <p:cNvSpPr/>
          <p:nvPr/>
        </p:nvSpPr>
        <p:spPr bwMode="auto">
          <a:xfrm>
            <a:off x="278721" y="1560370"/>
            <a:ext cx="3888960" cy="3975725"/>
          </a:xfrm>
          <a:prstGeom prst="rect">
            <a:avLst/>
          </a:prstGeom>
          <a:noFill/>
          <a:ln w="57150">
            <a:solidFill>
              <a:srgbClr val="CFB991"/>
            </a:solidFill>
            <a:prstDash val="lgDash"/>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Times" charset="0"/>
              <a:ea typeface="+mn-ea"/>
              <a:cs typeface="Times"/>
            </a:endParaRPr>
          </a:p>
        </p:txBody>
      </p:sp>
      <p:pic>
        <p:nvPicPr>
          <p:cNvPr id="14" name="Picture 13" descr="A screenshot of a computer&#10;&#10;Description automatically generated">
            <a:extLst>
              <a:ext uri="{FF2B5EF4-FFF2-40B4-BE49-F238E27FC236}">
                <a16:creationId xmlns:a16="http://schemas.microsoft.com/office/drawing/2014/main" id="{4E62C4E5-BCA7-816C-3241-6E7C41184438}"/>
              </a:ext>
            </a:extLst>
          </p:cNvPr>
          <p:cNvPicPr>
            <a:picLocks noChangeAspect="1"/>
          </p:cNvPicPr>
          <p:nvPr/>
        </p:nvPicPr>
        <p:blipFill rotWithShape="1">
          <a:blip r:embed="rId5"/>
          <a:srcRect t="5550" b="25142"/>
          <a:stretch/>
        </p:blipFill>
        <p:spPr>
          <a:xfrm>
            <a:off x="4467931" y="2188883"/>
            <a:ext cx="1954705" cy="750297"/>
          </a:xfrm>
          <a:prstGeom prst="rect">
            <a:avLst/>
          </a:prstGeom>
        </p:spPr>
      </p:pic>
      <p:sp>
        <p:nvSpPr>
          <p:cNvPr id="15" name="Rectangle: Rounded Corners 73">
            <a:extLst>
              <a:ext uri="{FF2B5EF4-FFF2-40B4-BE49-F238E27FC236}">
                <a16:creationId xmlns:a16="http://schemas.microsoft.com/office/drawing/2014/main" id="{FB82D6E4-9248-1845-46A9-06B4D69AF87F}"/>
              </a:ext>
            </a:extLst>
          </p:cNvPr>
          <p:cNvSpPr/>
          <p:nvPr/>
        </p:nvSpPr>
        <p:spPr bwMode="auto">
          <a:xfrm>
            <a:off x="375352" y="1669811"/>
            <a:ext cx="1739717" cy="283073"/>
          </a:xfrm>
          <a:prstGeom prst="roundRect">
            <a:avLst/>
          </a:prstGeom>
          <a:ln w="19050">
            <a:solidFill>
              <a:srgbClr val="B1810B"/>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defPPr>
              <a:defRPr lang="en-AU"/>
            </a:defPPr>
            <a:lvl1pPr algn="l" rtl="0" eaLnBrk="0" fontAlgn="base" hangingPunct="0">
              <a:spcBef>
                <a:spcPct val="0"/>
              </a:spcBef>
              <a:spcAft>
                <a:spcPct val="0"/>
              </a:spcAft>
              <a:defRPr sz="1600" kern="1200">
                <a:solidFill>
                  <a:schemeClr val="dk1"/>
                </a:solidFill>
                <a:latin typeface="+mn-lt"/>
                <a:ea typeface="+mn-ea"/>
                <a:cs typeface="+mn-cs"/>
              </a:defRPr>
            </a:lvl1pPr>
            <a:lvl2pPr marL="304770" algn="l" rtl="0" eaLnBrk="0" fontAlgn="base" hangingPunct="0">
              <a:spcBef>
                <a:spcPct val="0"/>
              </a:spcBef>
              <a:spcAft>
                <a:spcPct val="0"/>
              </a:spcAft>
              <a:defRPr sz="1600" kern="1200">
                <a:solidFill>
                  <a:schemeClr val="dk1"/>
                </a:solidFill>
                <a:latin typeface="+mn-lt"/>
                <a:ea typeface="+mn-ea"/>
                <a:cs typeface="+mn-cs"/>
              </a:defRPr>
            </a:lvl2pPr>
            <a:lvl3pPr marL="609539" algn="l" rtl="0" eaLnBrk="0" fontAlgn="base" hangingPunct="0">
              <a:spcBef>
                <a:spcPct val="0"/>
              </a:spcBef>
              <a:spcAft>
                <a:spcPct val="0"/>
              </a:spcAft>
              <a:defRPr sz="1600" kern="1200">
                <a:solidFill>
                  <a:schemeClr val="dk1"/>
                </a:solidFill>
                <a:latin typeface="+mn-lt"/>
                <a:ea typeface="+mn-ea"/>
                <a:cs typeface="+mn-cs"/>
              </a:defRPr>
            </a:lvl3pPr>
            <a:lvl4pPr marL="914309" algn="l" rtl="0" eaLnBrk="0" fontAlgn="base" hangingPunct="0">
              <a:spcBef>
                <a:spcPct val="0"/>
              </a:spcBef>
              <a:spcAft>
                <a:spcPct val="0"/>
              </a:spcAft>
              <a:defRPr sz="1600" kern="1200">
                <a:solidFill>
                  <a:schemeClr val="dk1"/>
                </a:solidFill>
                <a:latin typeface="+mn-lt"/>
                <a:ea typeface="+mn-ea"/>
                <a:cs typeface="+mn-cs"/>
              </a:defRPr>
            </a:lvl4pPr>
            <a:lvl5pPr marL="1219078" algn="l" rtl="0" eaLnBrk="0" fontAlgn="base" hangingPunct="0">
              <a:spcBef>
                <a:spcPct val="0"/>
              </a:spcBef>
              <a:spcAft>
                <a:spcPct val="0"/>
              </a:spcAft>
              <a:defRPr sz="1600" kern="1200">
                <a:solidFill>
                  <a:schemeClr val="dk1"/>
                </a:solidFill>
                <a:latin typeface="+mn-lt"/>
                <a:ea typeface="+mn-ea"/>
                <a:cs typeface="+mn-cs"/>
              </a:defRPr>
            </a:lvl5pPr>
            <a:lvl6pPr marL="1523848" algn="l" defTabSz="609539" rtl="0" eaLnBrk="1" latinLnBrk="0" hangingPunct="1">
              <a:defRPr sz="1600" kern="1200">
                <a:solidFill>
                  <a:schemeClr val="dk1"/>
                </a:solidFill>
                <a:latin typeface="+mn-lt"/>
                <a:ea typeface="+mn-ea"/>
                <a:cs typeface="+mn-cs"/>
              </a:defRPr>
            </a:lvl6pPr>
            <a:lvl7pPr marL="1828617" algn="l" defTabSz="609539" rtl="0" eaLnBrk="1" latinLnBrk="0" hangingPunct="1">
              <a:defRPr sz="1600" kern="1200">
                <a:solidFill>
                  <a:schemeClr val="dk1"/>
                </a:solidFill>
                <a:latin typeface="+mn-lt"/>
                <a:ea typeface="+mn-ea"/>
                <a:cs typeface="+mn-cs"/>
              </a:defRPr>
            </a:lvl7pPr>
            <a:lvl8pPr marL="2133387" algn="l" defTabSz="609539" rtl="0" eaLnBrk="1" latinLnBrk="0" hangingPunct="1">
              <a:defRPr sz="1600" kern="1200">
                <a:solidFill>
                  <a:schemeClr val="dk1"/>
                </a:solidFill>
                <a:latin typeface="+mn-lt"/>
                <a:ea typeface="+mn-ea"/>
                <a:cs typeface="+mn-cs"/>
              </a:defRPr>
            </a:lvl8pPr>
            <a:lvl9pPr marL="2438156" algn="l" defTabSz="609539" rtl="0" eaLnBrk="1" latinLnBrk="0" hangingPunct="1">
              <a:defRPr sz="1600" kern="1200">
                <a:solidFill>
                  <a:schemeClr val="dk1"/>
                </a:solidFill>
                <a:latin typeface="+mn-lt"/>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accent4"/>
                </a:solidFill>
                <a:effectLst/>
                <a:uLnTx/>
                <a:uFillTx/>
                <a:latin typeface="Arial" panose="020B0604020202020204" pitchFamily="34" charset="0"/>
                <a:cs typeface="Arial" panose="020B0604020202020204" pitchFamily="34" charset="0"/>
              </a:rPr>
              <a:t>English transcript</a:t>
            </a:r>
          </a:p>
        </p:txBody>
      </p:sp>
      <p:sp>
        <p:nvSpPr>
          <p:cNvPr id="16" name="Rectangle: Rounded Corners 78">
            <a:extLst>
              <a:ext uri="{FF2B5EF4-FFF2-40B4-BE49-F238E27FC236}">
                <a16:creationId xmlns:a16="http://schemas.microsoft.com/office/drawing/2014/main" id="{DBE43D76-0387-FC05-15B5-232EC83CF483}"/>
              </a:ext>
            </a:extLst>
          </p:cNvPr>
          <p:cNvSpPr/>
          <p:nvPr/>
        </p:nvSpPr>
        <p:spPr bwMode="auto">
          <a:xfrm>
            <a:off x="2265400" y="1664597"/>
            <a:ext cx="1605316" cy="293500"/>
          </a:xfrm>
          <a:prstGeom prst="roundRect">
            <a:avLst/>
          </a:prstGeom>
          <a:ln w="19050">
            <a:solidFill>
              <a:srgbClr val="B1810B"/>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defPPr>
              <a:defRPr lang="en-AU"/>
            </a:defPPr>
            <a:lvl1pPr algn="l" rtl="0" eaLnBrk="0" fontAlgn="base" hangingPunct="0">
              <a:spcBef>
                <a:spcPct val="0"/>
              </a:spcBef>
              <a:spcAft>
                <a:spcPct val="0"/>
              </a:spcAft>
              <a:defRPr sz="1600" kern="1200">
                <a:solidFill>
                  <a:schemeClr val="dk1"/>
                </a:solidFill>
                <a:latin typeface="+mn-lt"/>
                <a:ea typeface="+mn-ea"/>
                <a:cs typeface="+mn-cs"/>
              </a:defRPr>
            </a:lvl1pPr>
            <a:lvl2pPr marL="304770" algn="l" rtl="0" eaLnBrk="0" fontAlgn="base" hangingPunct="0">
              <a:spcBef>
                <a:spcPct val="0"/>
              </a:spcBef>
              <a:spcAft>
                <a:spcPct val="0"/>
              </a:spcAft>
              <a:defRPr sz="1600" kern="1200">
                <a:solidFill>
                  <a:schemeClr val="dk1"/>
                </a:solidFill>
                <a:latin typeface="+mn-lt"/>
                <a:ea typeface="+mn-ea"/>
                <a:cs typeface="+mn-cs"/>
              </a:defRPr>
            </a:lvl2pPr>
            <a:lvl3pPr marL="609539" algn="l" rtl="0" eaLnBrk="0" fontAlgn="base" hangingPunct="0">
              <a:spcBef>
                <a:spcPct val="0"/>
              </a:spcBef>
              <a:spcAft>
                <a:spcPct val="0"/>
              </a:spcAft>
              <a:defRPr sz="1600" kern="1200">
                <a:solidFill>
                  <a:schemeClr val="dk1"/>
                </a:solidFill>
                <a:latin typeface="+mn-lt"/>
                <a:ea typeface="+mn-ea"/>
                <a:cs typeface="+mn-cs"/>
              </a:defRPr>
            </a:lvl3pPr>
            <a:lvl4pPr marL="914309" algn="l" rtl="0" eaLnBrk="0" fontAlgn="base" hangingPunct="0">
              <a:spcBef>
                <a:spcPct val="0"/>
              </a:spcBef>
              <a:spcAft>
                <a:spcPct val="0"/>
              </a:spcAft>
              <a:defRPr sz="1600" kern="1200">
                <a:solidFill>
                  <a:schemeClr val="dk1"/>
                </a:solidFill>
                <a:latin typeface="+mn-lt"/>
                <a:ea typeface="+mn-ea"/>
                <a:cs typeface="+mn-cs"/>
              </a:defRPr>
            </a:lvl4pPr>
            <a:lvl5pPr marL="1219078" algn="l" rtl="0" eaLnBrk="0" fontAlgn="base" hangingPunct="0">
              <a:spcBef>
                <a:spcPct val="0"/>
              </a:spcBef>
              <a:spcAft>
                <a:spcPct val="0"/>
              </a:spcAft>
              <a:defRPr sz="1600" kern="1200">
                <a:solidFill>
                  <a:schemeClr val="dk1"/>
                </a:solidFill>
                <a:latin typeface="+mn-lt"/>
                <a:ea typeface="+mn-ea"/>
                <a:cs typeface="+mn-cs"/>
              </a:defRPr>
            </a:lvl5pPr>
            <a:lvl6pPr marL="1523848" algn="l" defTabSz="609539" rtl="0" eaLnBrk="1" latinLnBrk="0" hangingPunct="1">
              <a:defRPr sz="1600" kern="1200">
                <a:solidFill>
                  <a:schemeClr val="dk1"/>
                </a:solidFill>
                <a:latin typeface="+mn-lt"/>
                <a:ea typeface="+mn-ea"/>
                <a:cs typeface="+mn-cs"/>
              </a:defRPr>
            </a:lvl6pPr>
            <a:lvl7pPr marL="1828617" algn="l" defTabSz="609539" rtl="0" eaLnBrk="1" latinLnBrk="0" hangingPunct="1">
              <a:defRPr sz="1600" kern="1200">
                <a:solidFill>
                  <a:schemeClr val="dk1"/>
                </a:solidFill>
                <a:latin typeface="+mn-lt"/>
                <a:ea typeface="+mn-ea"/>
                <a:cs typeface="+mn-cs"/>
              </a:defRPr>
            </a:lvl7pPr>
            <a:lvl8pPr marL="2133387" algn="l" defTabSz="609539" rtl="0" eaLnBrk="1" latinLnBrk="0" hangingPunct="1">
              <a:defRPr sz="1600" kern="1200">
                <a:solidFill>
                  <a:schemeClr val="dk1"/>
                </a:solidFill>
                <a:latin typeface="+mn-lt"/>
                <a:ea typeface="+mn-ea"/>
                <a:cs typeface="+mn-cs"/>
              </a:defRPr>
            </a:lvl8pPr>
            <a:lvl9pPr marL="2438156" algn="l" defTabSz="609539" rtl="0" eaLnBrk="1" latinLnBrk="0" hangingPunct="1">
              <a:defRPr sz="1600" kern="1200">
                <a:solidFill>
                  <a:schemeClr val="dk1"/>
                </a:solidFill>
                <a:latin typeface="+mn-lt"/>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accent4"/>
                </a:solidFill>
                <a:effectLst/>
                <a:uLnTx/>
                <a:uFillTx/>
                <a:latin typeface="Arial" panose="020B0604020202020204" pitchFamily="34" charset="0"/>
                <a:cs typeface="Arial" panose="020B0604020202020204" pitchFamily="34" charset="0"/>
              </a:rPr>
              <a:t>Swedish transcript</a:t>
            </a:r>
            <a:endParaRPr kumimoji="0" lang="en-US" sz="1050" b="0" i="0" u="none" strike="noStrike" kern="1200" cap="none" spc="0" normalizeH="0" baseline="0" noProof="0">
              <a:ln>
                <a:noFill/>
              </a:ln>
              <a:solidFill>
                <a:schemeClr val="accent4"/>
              </a:solidFill>
              <a:effectLst/>
              <a:uLnTx/>
              <a:uFillTx/>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F0AD1CA1-9AEA-870F-EDAE-003ED24A2C8D}"/>
              </a:ext>
            </a:extLst>
          </p:cNvPr>
          <p:cNvSpPr txBox="1"/>
          <p:nvPr/>
        </p:nvSpPr>
        <p:spPr>
          <a:xfrm>
            <a:off x="4383633" y="3178047"/>
            <a:ext cx="2685799" cy="19543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Forward Alignment:</a:t>
            </a:r>
            <a:endParaRPr kumimoji="0" lang="en-US" sz="1100" b="1"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a:buChar char="•"/>
              <a:tabLst/>
              <a:defRPr/>
            </a:pPr>
            <a:r>
              <a:rPr kumimoji="0" lang="en-US" sz="1100" b="0"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Sequential token mapping from source to target language.</a:t>
            </a:r>
            <a:endParaRPr kumimoji="0" lang="en-US" sz="1100" b="0"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a:buChar char="•"/>
              <a:tabLst/>
              <a:defRPr/>
            </a:pPr>
            <a:r>
              <a:rPr kumimoji="0" lang="en-US" sz="1100" b="0"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Begins at the start of the text, ensuring linear alignment progression.</a:t>
            </a:r>
            <a:endParaRPr kumimoji="0" lang="en-US" sz="1100" b="0"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Reverse Alignment:</a:t>
            </a:r>
            <a:endParaRPr kumimoji="0" lang="en-US" sz="1100" b="1"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a:buChar char="•"/>
              <a:tabLst/>
              <a:defRPr/>
            </a:pPr>
            <a:r>
              <a:rPr kumimoji="0" lang="en-US" sz="1100" b="0"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Token mapping from target back to source language.</a:t>
            </a:r>
            <a:endParaRPr kumimoji="0" lang="en-US" sz="1100" b="0"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a:buChar char="•"/>
              <a:tabLst/>
              <a:defRPr/>
            </a:pPr>
            <a:r>
              <a:rPr kumimoji="0" lang="en-US" sz="1100" b="0" i="0" u="none" strike="noStrike" kern="1200" cap="none" spc="0" normalizeH="0" baseline="0" noProof="0">
                <a:ln>
                  <a:noFill/>
                </a:ln>
                <a:solidFill>
                  <a:srgbClr val="0D0D0D"/>
                </a:solidFill>
                <a:effectLst/>
                <a:uLnTx/>
                <a:uFillTx/>
                <a:latin typeface="Arial" panose="020B0604020202020204" pitchFamily="34" charset="0"/>
                <a:cs typeface="Arial" panose="020B0604020202020204" pitchFamily="34" charset="0"/>
              </a:rPr>
              <a:t>Starts from the end, offering a backward analysis perspective.</a:t>
            </a:r>
            <a:endParaRPr kumimoji="0" lang="en-US" sz="1100" b="0"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8295FC8C-31DB-B51A-6099-1EBCDCFC7370}"/>
              </a:ext>
            </a:extLst>
          </p:cNvPr>
          <p:cNvSpPr/>
          <p:nvPr/>
        </p:nvSpPr>
        <p:spPr bwMode="auto">
          <a:xfrm>
            <a:off x="4330480" y="1608779"/>
            <a:ext cx="4386138" cy="3927316"/>
          </a:xfrm>
          <a:prstGeom prst="rect">
            <a:avLst/>
          </a:prstGeom>
          <a:noFill/>
          <a:ln w="57150">
            <a:solidFill>
              <a:srgbClr val="CFB991"/>
            </a:solidFill>
            <a:prstDash val="lgDash"/>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Times" charset="0"/>
              <a:ea typeface="+mn-ea"/>
              <a:cs typeface="+mn-cs"/>
            </a:endParaRPr>
          </a:p>
        </p:txBody>
      </p:sp>
      <p:pic>
        <p:nvPicPr>
          <p:cNvPr id="19" name="Picture 18" descr="A screenshot of a computer&#10;&#10;Description automatically generated">
            <a:extLst>
              <a:ext uri="{FF2B5EF4-FFF2-40B4-BE49-F238E27FC236}">
                <a16:creationId xmlns:a16="http://schemas.microsoft.com/office/drawing/2014/main" id="{553EAA19-616D-D622-E026-F1D12E3BEDA7}"/>
              </a:ext>
            </a:extLst>
          </p:cNvPr>
          <p:cNvPicPr>
            <a:picLocks noChangeAspect="1"/>
          </p:cNvPicPr>
          <p:nvPr/>
        </p:nvPicPr>
        <p:blipFill rotWithShape="1">
          <a:blip r:embed="rId6"/>
          <a:srcRect l="-876" t="3599" r="876" b="22135"/>
          <a:stretch/>
        </p:blipFill>
        <p:spPr>
          <a:xfrm>
            <a:off x="6611036" y="2188883"/>
            <a:ext cx="2009926" cy="803641"/>
          </a:xfrm>
          <a:prstGeom prst="rect">
            <a:avLst/>
          </a:prstGeom>
        </p:spPr>
      </p:pic>
      <p:sp>
        <p:nvSpPr>
          <p:cNvPr id="20" name="TextBox 19">
            <a:extLst>
              <a:ext uri="{FF2B5EF4-FFF2-40B4-BE49-F238E27FC236}">
                <a16:creationId xmlns:a16="http://schemas.microsoft.com/office/drawing/2014/main" id="{23BE9D68-CC1C-EAF0-833B-9BC59B5AB11C}"/>
              </a:ext>
            </a:extLst>
          </p:cNvPr>
          <p:cNvSpPr txBox="1"/>
          <p:nvPr/>
        </p:nvSpPr>
        <p:spPr>
          <a:xfrm>
            <a:off x="9095281" y="4347606"/>
            <a:ext cx="2297750"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marR="0" lvl="1"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a:ln>
                  <a:noFill/>
                </a:ln>
                <a:solidFill>
                  <a:srgbClr val="0D0D0D"/>
                </a:solidFill>
                <a:effectLst/>
                <a:uLnTx/>
                <a:uFillTx/>
                <a:latin typeface="Arial" panose="020B0604020202020204" pitchFamily="34" charset="0"/>
                <a:ea typeface="Calibri"/>
                <a:cs typeface="Arial" panose="020B0604020202020204" pitchFamily="34" charset="0"/>
              </a:rPr>
              <a:t>Utilizes statistical data to predict token alignments.</a:t>
            </a:r>
            <a:r>
              <a:rPr kumimoji="0" lang="en-US" sz="1100" b="0" i="0" u="none" strike="noStrike" kern="1200" cap="none" spc="0" normalizeH="0" baseline="0" noProof="0">
                <a:ln>
                  <a:noFill/>
                </a:ln>
                <a:solidFill>
                  <a:srgbClr val="000000"/>
                </a:solidFill>
                <a:effectLst/>
                <a:uLnTx/>
                <a:uFillTx/>
                <a:latin typeface="Arial" panose="020B0604020202020204" pitchFamily="34" charset="0"/>
                <a:ea typeface="Calibri"/>
                <a:cs typeface="Arial" panose="020B0604020202020204" pitchFamily="34" charset="0"/>
              </a:rPr>
              <a:t> </a:t>
            </a:r>
          </a:p>
          <a:p>
            <a:pPr marL="342900" marR="0" lvl="1"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a:ln>
                  <a:noFill/>
                </a:ln>
                <a:solidFill>
                  <a:srgbClr val="0D0D0D"/>
                </a:solidFill>
                <a:effectLst/>
                <a:uLnTx/>
                <a:uFillTx/>
                <a:latin typeface="Arial" panose="020B0604020202020204" pitchFamily="34" charset="0"/>
                <a:ea typeface="Calibri"/>
                <a:cs typeface="Arial" panose="020B0604020202020204" pitchFamily="34" charset="0"/>
              </a:rPr>
              <a:t>Priors act as a reference guide, enhancing alignment accuracy by leveraging historical data.</a:t>
            </a:r>
            <a:endParaRPr kumimoji="0" lang="en-US" sz="1100" b="0" i="0" u="none" strike="noStrike" kern="1200" cap="none" spc="0" normalizeH="0" baseline="0" noProof="0">
              <a:ln>
                <a:noFill/>
              </a:ln>
              <a:solidFill>
                <a:prstClr val="black"/>
              </a:solidFill>
              <a:effectLst/>
              <a:uLnTx/>
              <a:uFillTx/>
              <a:latin typeface="Arial" panose="020B0604020202020204" pitchFamily="34" charset="0"/>
              <a:ea typeface="Calibri"/>
              <a:cs typeface="Arial" panose="020B0604020202020204" pitchFamily="34" charset="0"/>
            </a:endParaRPr>
          </a:p>
        </p:txBody>
      </p:sp>
      <p:pic>
        <p:nvPicPr>
          <p:cNvPr id="21" name="Picture 20">
            <a:extLst>
              <a:ext uri="{FF2B5EF4-FFF2-40B4-BE49-F238E27FC236}">
                <a16:creationId xmlns:a16="http://schemas.microsoft.com/office/drawing/2014/main" id="{B0BCEF5E-E1D5-BC7D-802C-37B0BDB18A68}"/>
              </a:ext>
            </a:extLst>
          </p:cNvPr>
          <p:cNvPicPr>
            <a:picLocks noChangeAspect="1"/>
          </p:cNvPicPr>
          <p:nvPr/>
        </p:nvPicPr>
        <p:blipFill rotWithShape="1">
          <a:blip r:embed="rId7"/>
          <a:srcRect t="23261" r="6511" b="39619"/>
          <a:stretch/>
        </p:blipFill>
        <p:spPr>
          <a:xfrm>
            <a:off x="559864" y="3202210"/>
            <a:ext cx="3110410" cy="507560"/>
          </a:xfrm>
          <a:prstGeom prst="rect">
            <a:avLst/>
          </a:prstGeom>
        </p:spPr>
      </p:pic>
      <p:sp>
        <p:nvSpPr>
          <p:cNvPr id="22" name="Rectangle: Rounded Corners 81">
            <a:extLst>
              <a:ext uri="{FF2B5EF4-FFF2-40B4-BE49-F238E27FC236}">
                <a16:creationId xmlns:a16="http://schemas.microsoft.com/office/drawing/2014/main" id="{2337532C-6E3B-D613-89F8-7EBCC0A20AA7}"/>
              </a:ext>
            </a:extLst>
          </p:cNvPr>
          <p:cNvSpPr/>
          <p:nvPr/>
        </p:nvSpPr>
        <p:spPr bwMode="auto">
          <a:xfrm>
            <a:off x="9159153" y="1737915"/>
            <a:ext cx="2489337" cy="265446"/>
          </a:xfrm>
          <a:prstGeom prst="roundRect">
            <a:avLst/>
          </a:prstGeom>
          <a:ln w="19050">
            <a:solidFill>
              <a:srgbClr val="B1810B"/>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defPPr>
              <a:defRPr lang="en-AU"/>
            </a:defPPr>
            <a:lvl1pPr algn="l" rtl="0" eaLnBrk="0" fontAlgn="base" hangingPunct="0">
              <a:spcBef>
                <a:spcPct val="0"/>
              </a:spcBef>
              <a:spcAft>
                <a:spcPct val="0"/>
              </a:spcAft>
              <a:defRPr sz="1600" kern="1200">
                <a:solidFill>
                  <a:schemeClr val="dk1"/>
                </a:solidFill>
                <a:latin typeface="+mn-lt"/>
                <a:ea typeface="+mn-ea"/>
                <a:cs typeface="+mn-cs"/>
              </a:defRPr>
            </a:lvl1pPr>
            <a:lvl2pPr marL="304770" algn="l" rtl="0" eaLnBrk="0" fontAlgn="base" hangingPunct="0">
              <a:spcBef>
                <a:spcPct val="0"/>
              </a:spcBef>
              <a:spcAft>
                <a:spcPct val="0"/>
              </a:spcAft>
              <a:defRPr sz="1600" kern="1200">
                <a:solidFill>
                  <a:schemeClr val="dk1"/>
                </a:solidFill>
                <a:latin typeface="+mn-lt"/>
                <a:ea typeface="+mn-ea"/>
                <a:cs typeface="+mn-cs"/>
              </a:defRPr>
            </a:lvl2pPr>
            <a:lvl3pPr marL="609539" algn="l" rtl="0" eaLnBrk="0" fontAlgn="base" hangingPunct="0">
              <a:spcBef>
                <a:spcPct val="0"/>
              </a:spcBef>
              <a:spcAft>
                <a:spcPct val="0"/>
              </a:spcAft>
              <a:defRPr sz="1600" kern="1200">
                <a:solidFill>
                  <a:schemeClr val="dk1"/>
                </a:solidFill>
                <a:latin typeface="+mn-lt"/>
                <a:ea typeface="+mn-ea"/>
                <a:cs typeface="+mn-cs"/>
              </a:defRPr>
            </a:lvl3pPr>
            <a:lvl4pPr marL="914309" algn="l" rtl="0" eaLnBrk="0" fontAlgn="base" hangingPunct="0">
              <a:spcBef>
                <a:spcPct val="0"/>
              </a:spcBef>
              <a:spcAft>
                <a:spcPct val="0"/>
              </a:spcAft>
              <a:defRPr sz="1600" kern="1200">
                <a:solidFill>
                  <a:schemeClr val="dk1"/>
                </a:solidFill>
                <a:latin typeface="+mn-lt"/>
                <a:ea typeface="+mn-ea"/>
                <a:cs typeface="+mn-cs"/>
              </a:defRPr>
            </a:lvl4pPr>
            <a:lvl5pPr marL="1219078" algn="l" rtl="0" eaLnBrk="0" fontAlgn="base" hangingPunct="0">
              <a:spcBef>
                <a:spcPct val="0"/>
              </a:spcBef>
              <a:spcAft>
                <a:spcPct val="0"/>
              </a:spcAft>
              <a:defRPr sz="1600" kern="1200">
                <a:solidFill>
                  <a:schemeClr val="dk1"/>
                </a:solidFill>
                <a:latin typeface="+mn-lt"/>
                <a:ea typeface="+mn-ea"/>
                <a:cs typeface="+mn-cs"/>
              </a:defRPr>
            </a:lvl5pPr>
            <a:lvl6pPr marL="1523848" algn="l" defTabSz="609539" rtl="0" eaLnBrk="1" latinLnBrk="0" hangingPunct="1">
              <a:defRPr sz="1600" kern="1200">
                <a:solidFill>
                  <a:schemeClr val="dk1"/>
                </a:solidFill>
                <a:latin typeface="+mn-lt"/>
                <a:ea typeface="+mn-ea"/>
                <a:cs typeface="+mn-cs"/>
              </a:defRPr>
            </a:lvl6pPr>
            <a:lvl7pPr marL="1828617" algn="l" defTabSz="609539" rtl="0" eaLnBrk="1" latinLnBrk="0" hangingPunct="1">
              <a:defRPr sz="1600" kern="1200">
                <a:solidFill>
                  <a:schemeClr val="dk1"/>
                </a:solidFill>
                <a:latin typeface="+mn-lt"/>
                <a:ea typeface="+mn-ea"/>
                <a:cs typeface="+mn-cs"/>
              </a:defRPr>
            </a:lvl7pPr>
            <a:lvl8pPr marL="2133387" algn="l" defTabSz="609539" rtl="0" eaLnBrk="1" latinLnBrk="0" hangingPunct="1">
              <a:defRPr sz="1600" kern="1200">
                <a:solidFill>
                  <a:schemeClr val="dk1"/>
                </a:solidFill>
                <a:latin typeface="+mn-lt"/>
                <a:ea typeface="+mn-ea"/>
                <a:cs typeface="+mn-cs"/>
              </a:defRPr>
            </a:lvl8pPr>
            <a:lvl9pPr marL="2438156" algn="l" defTabSz="609539" rtl="0" eaLnBrk="1" latinLnBrk="0" hangingPunct="1">
              <a:defRPr sz="1600" kern="1200">
                <a:solidFill>
                  <a:schemeClr val="dk1"/>
                </a:solidFill>
                <a:latin typeface="+mn-lt"/>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accent4"/>
                </a:solidFill>
                <a:effectLst/>
                <a:uLnTx/>
                <a:uFillTx/>
                <a:latin typeface="Arial" panose="020B0604020202020204" pitchFamily="34" charset="0"/>
                <a:ea typeface="Calibri"/>
                <a:cs typeface="Arial" panose="020B0604020202020204" pitchFamily="34" charset="0"/>
              </a:rPr>
              <a:t>Generating Priors</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1" i="0" u="none" strike="noStrike" kern="1200" cap="none" spc="0" normalizeH="0" baseline="0" noProof="0">
              <a:ln>
                <a:noFill/>
              </a:ln>
              <a:solidFill>
                <a:prstClr val="black"/>
              </a:solidFill>
              <a:effectLst/>
              <a:uLnTx/>
              <a:uFillTx/>
              <a:latin typeface="Arial" panose="020B0604020202020204" pitchFamily="34" charset="0"/>
              <a:ea typeface="Calibri"/>
              <a:cs typeface="Arial" panose="020B0604020202020204" pitchFamily="34" charset="0"/>
            </a:endParaRPr>
          </a:p>
        </p:txBody>
      </p:sp>
      <p:sp>
        <p:nvSpPr>
          <p:cNvPr id="23" name="Rectangle: Rounded Corners 73">
            <a:extLst>
              <a:ext uri="{FF2B5EF4-FFF2-40B4-BE49-F238E27FC236}">
                <a16:creationId xmlns:a16="http://schemas.microsoft.com/office/drawing/2014/main" id="{0CDC59B8-E713-5A51-097B-85BD8825A7A6}"/>
              </a:ext>
            </a:extLst>
          </p:cNvPr>
          <p:cNvSpPr/>
          <p:nvPr/>
        </p:nvSpPr>
        <p:spPr bwMode="auto">
          <a:xfrm>
            <a:off x="4437435" y="1699565"/>
            <a:ext cx="1658565" cy="283073"/>
          </a:xfrm>
          <a:prstGeom prst="roundRect">
            <a:avLst/>
          </a:prstGeom>
          <a:ln w="19050">
            <a:solidFill>
              <a:srgbClr val="B1810B"/>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defPPr>
              <a:defRPr lang="en-AU"/>
            </a:defPPr>
            <a:lvl1pPr algn="l" rtl="0" eaLnBrk="0" fontAlgn="base" hangingPunct="0">
              <a:spcBef>
                <a:spcPct val="0"/>
              </a:spcBef>
              <a:spcAft>
                <a:spcPct val="0"/>
              </a:spcAft>
              <a:defRPr sz="1600" kern="1200">
                <a:solidFill>
                  <a:schemeClr val="dk1"/>
                </a:solidFill>
                <a:latin typeface="+mn-lt"/>
                <a:ea typeface="+mn-ea"/>
                <a:cs typeface="+mn-cs"/>
              </a:defRPr>
            </a:lvl1pPr>
            <a:lvl2pPr marL="304770" algn="l" rtl="0" eaLnBrk="0" fontAlgn="base" hangingPunct="0">
              <a:spcBef>
                <a:spcPct val="0"/>
              </a:spcBef>
              <a:spcAft>
                <a:spcPct val="0"/>
              </a:spcAft>
              <a:defRPr sz="1600" kern="1200">
                <a:solidFill>
                  <a:schemeClr val="dk1"/>
                </a:solidFill>
                <a:latin typeface="+mn-lt"/>
                <a:ea typeface="+mn-ea"/>
                <a:cs typeface="+mn-cs"/>
              </a:defRPr>
            </a:lvl2pPr>
            <a:lvl3pPr marL="609539" algn="l" rtl="0" eaLnBrk="0" fontAlgn="base" hangingPunct="0">
              <a:spcBef>
                <a:spcPct val="0"/>
              </a:spcBef>
              <a:spcAft>
                <a:spcPct val="0"/>
              </a:spcAft>
              <a:defRPr sz="1600" kern="1200">
                <a:solidFill>
                  <a:schemeClr val="dk1"/>
                </a:solidFill>
                <a:latin typeface="+mn-lt"/>
                <a:ea typeface="+mn-ea"/>
                <a:cs typeface="+mn-cs"/>
              </a:defRPr>
            </a:lvl3pPr>
            <a:lvl4pPr marL="914309" algn="l" rtl="0" eaLnBrk="0" fontAlgn="base" hangingPunct="0">
              <a:spcBef>
                <a:spcPct val="0"/>
              </a:spcBef>
              <a:spcAft>
                <a:spcPct val="0"/>
              </a:spcAft>
              <a:defRPr sz="1600" kern="1200">
                <a:solidFill>
                  <a:schemeClr val="dk1"/>
                </a:solidFill>
                <a:latin typeface="+mn-lt"/>
                <a:ea typeface="+mn-ea"/>
                <a:cs typeface="+mn-cs"/>
              </a:defRPr>
            </a:lvl4pPr>
            <a:lvl5pPr marL="1219078" algn="l" rtl="0" eaLnBrk="0" fontAlgn="base" hangingPunct="0">
              <a:spcBef>
                <a:spcPct val="0"/>
              </a:spcBef>
              <a:spcAft>
                <a:spcPct val="0"/>
              </a:spcAft>
              <a:defRPr sz="1600" kern="1200">
                <a:solidFill>
                  <a:schemeClr val="dk1"/>
                </a:solidFill>
                <a:latin typeface="+mn-lt"/>
                <a:ea typeface="+mn-ea"/>
                <a:cs typeface="+mn-cs"/>
              </a:defRPr>
            </a:lvl5pPr>
            <a:lvl6pPr marL="1523848" algn="l" defTabSz="609539" rtl="0" eaLnBrk="1" latinLnBrk="0" hangingPunct="1">
              <a:defRPr sz="1600" kern="1200">
                <a:solidFill>
                  <a:schemeClr val="dk1"/>
                </a:solidFill>
                <a:latin typeface="+mn-lt"/>
                <a:ea typeface="+mn-ea"/>
                <a:cs typeface="+mn-cs"/>
              </a:defRPr>
            </a:lvl6pPr>
            <a:lvl7pPr marL="1828617" algn="l" defTabSz="609539" rtl="0" eaLnBrk="1" latinLnBrk="0" hangingPunct="1">
              <a:defRPr sz="1600" kern="1200">
                <a:solidFill>
                  <a:schemeClr val="dk1"/>
                </a:solidFill>
                <a:latin typeface="+mn-lt"/>
                <a:ea typeface="+mn-ea"/>
                <a:cs typeface="+mn-cs"/>
              </a:defRPr>
            </a:lvl7pPr>
            <a:lvl8pPr marL="2133387" algn="l" defTabSz="609539" rtl="0" eaLnBrk="1" latinLnBrk="0" hangingPunct="1">
              <a:defRPr sz="1600" kern="1200">
                <a:solidFill>
                  <a:schemeClr val="dk1"/>
                </a:solidFill>
                <a:latin typeface="+mn-lt"/>
                <a:ea typeface="+mn-ea"/>
                <a:cs typeface="+mn-cs"/>
              </a:defRPr>
            </a:lvl8pPr>
            <a:lvl9pPr marL="2438156" algn="l" defTabSz="609539" rtl="0" eaLnBrk="1" latinLnBrk="0" hangingPunct="1">
              <a:defRPr sz="1600" kern="1200">
                <a:solidFill>
                  <a:schemeClr val="dk1"/>
                </a:solidFill>
                <a:latin typeface="+mn-lt"/>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accent4"/>
                </a:solidFill>
                <a:effectLst/>
                <a:uLnTx/>
                <a:uFillTx/>
                <a:latin typeface="Arial" panose="020B0604020202020204" pitchFamily="34" charset="0"/>
                <a:cs typeface="Arial" panose="020B0604020202020204" pitchFamily="34" charset="0"/>
              </a:rPr>
              <a:t>Forward Alignment</a:t>
            </a:r>
          </a:p>
        </p:txBody>
      </p:sp>
      <p:sp>
        <p:nvSpPr>
          <p:cNvPr id="24" name="Rectangle: Rounded Corners 78">
            <a:extLst>
              <a:ext uri="{FF2B5EF4-FFF2-40B4-BE49-F238E27FC236}">
                <a16:creationId xmlns:a16="http://schemas.microsoft.com/office/drawing/2014/main" id="{3C92BAF1-2521-5CED-33FC-C199F68E8088}"/>
              </a:ext>
            </a:extLst>
          </p:cNvPr>
          <p:cNvSpPr/>
          <p:nvPr/>
        </p:nvSpPr>
        <p:spPr bwMode="auto">
          <a:xfrm>
            <a:off x="6840775" y="1709860"/>
            <a:ext cx="1479758" cy="293500"/>
          </a:xfrm>
          <a:prstGeom prst="roundRect">
            <a:avLst/>
          </a:prstGeom>
          <a:ln w="19050">
            <a:solidFill>
              <a:srgbClr val="B1810B"/>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defPPr>
              <a:defRPr lang="en-AU"/>
            </a:defPPr>
            <a:lvl1pPr algn="l" rtl="0" eaLnBrk="0" fontAlgn="base" hangingPunct="0">
              <a:spcBef>
                <a:spcPct val="0"/>
              </a:spcBef>
              <a:spcAft>
                <a:spcPct val="0"/>
              </a:spcAft>
              <a:defRPr sz="1600" kern="1200">
                <a:solidFill>
                  <a:schemeClr val="dk1"/>
                </a:solidFill>
                <a:latin typeface="+mn-lt"/>
                <a:ea typeface="+mn-ea"/>
                <a:cs typeface="+mn-cs"/>
              </a:defRPr>
            </a:lvl1pPr>
            <a:lvl2pPr marL="304770" algn="l" rtl="0" eaLnBrk="0" fontAlgn="base" hangingPunct="0">
              <a:spcBef>
                <a:spcPct val="0"/>
              </a:spcBef>
              <a:spcAft>
                <a:spcPct val="0"/>
              </a:spcAft>
              <a:defRPr sz="1600" kern="1200">
                <a:solidFill>
                  <a:schemeClr val="dk1"/>
                </a:solidFill>
                <a:latin typeface="+mn-lt"/>
                <a:ea typeface="+mn-ea"/>
                <a:cs typeface="+mn-cs"/>
              </a:defRPr>
            </a:lvl2pPr>
            <a:lvl3pPr marL="609539" algn="l" rtl="0" eaLnBrk="0" fontAlgn="base" hangingPunct="0">
              <a:spcBef>
                <a:spcPct val="0"/>
              </a:spcBef>
              <a:spcAft>
                <a:spcPct val="0"/>
              </a:spcAft>
              <a:defRPr sz="1600" kern="1200">
                <a:solidFill>
                  <a:schemeClr val="dk1"/>
                </a:solidFill>
                <a:latin typeface="+mn-lt"/>
                <a:ea typeface="+mn-ea"/>
                <a:cs typeface="+mn-cs"/>
              </a:defRPr>
            </a:lvl3pPr>
            <a:lvl4pPr marL="914309" algn="l" rtl="0" eaLnBrk="0" fontAlgn="base" hangingPunct="0">
              <a:spcBef>
                <a:spcPct val="0"/>
              </a:spcBef>
              <a:spcAft>
                <a:spcPct val="0"/>
              </a:spcAft>
              <a:defRPr sz="1600" kern="1200">
                <a:solidFill>
                  <a:schemeClr val="dk1"/>
                </a:solidFill>
                <a:latin typeface="+mn-lt"/>
                <a:ea typeface="+mn-ea"/>
                <a:cs typeface="+mn-cs"/>
              </a:defRPr>
            </a:lvl4pPr>
            <a:lvl5pPr marL="1219078" algn="l" rtl="0" eaLnBrk="0" fontAlgn="base" hangingPunct="0">
              <a:spcBef>
                <a:spcPct val="0"/>
              </a:spcBef>
              <a:spcAft>
                <a:spcPct val="0"/>
              </a:spcAft>
              <a:defRPr sz="1600" kern="1200">
                <a:solidFill>
                  <a:schemeClr val="dk1"/>
                </a:solidFill>
                <a:latin typeface="+mn-lt"/>
                <a:ea typeface="+mn-ea"/>
                <a:cs typeface="+mn-cs"/>
              </a:defRPr>
            </a:lvl5pPr>
            <a:lvl6pPr marL="1523848" algn="l" defTabSz="609539" rtl="0" eaLnBrk="1" latinLnBrk="0" hangingPunct="1">
              <a:defRPr sz="1600" kern="1200">
                <a:solidFill>
                  <a:schemeClr val="dk1"/>
                </a:solidFill>
                <a:latin typeface="+mn-lt"/>
                <a:ea typeface="+mn-ea"/>
                <a:cs typeface="+mn-cs"/>
              </a:defRPr>
            </a:lvl6pPr>
            <a:lvl7pPr marL="1828617" algn="l" defTabSz="609539" rtl="0" eaLnBrk="1" latinLnBrk="0" hangingPunct="1">
              <a:defRPr sz="1600" kern="1200">
                <a:solidFill>
                  <a:schemeClr val="dk1"/>
                </a:solidFill>
                <a:latin typeface="+mn-lt"/>
                <a:ea typeface="+mn-ea"/>
                <a:cs typeface="+mn-cs"/>
              </a:defRPr>
            </a:lvl7pPr>
            <a:lvl8pPr marL="2133387" algn="l" defTabSz="609539" rtl="0" eaLnBrk="1" latinLnBrk="0" hangingPunct="1">
              <a:defRPr sz="1600" kern="1200">
                <a:solidFill>
                  <a:schemeClr val="dk1"/>
                </a:solidFill>
                <a:latin typeface="+mn-lt"/>
                <a:ea typeface="+mn-ea"/>
                <a:cs typeface="+mn-cs"/>
              </a:defRPr>
            </a:lvl8pPr>
            <a:lvl9pPr marL="2438156" algn="l" defTabSz="609539" rtl="0" eaLnBrk="1" latinLnBrk="0" hangingPunct="1">
              <a:defRPr sz="1600" kern="1200">
                <a:solidFill>
                  <a:schemeClr val="dk1"/>
                </a:solidFill>
                <a:latin typeface="+mn-lt"/>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accent4"/>
                </a:solidFill>
                <a:effectLst/>
                <a:uLnTx/>
                <a:uFillTx/>
                <a:latin typeface="Arial" panose="020B0604020202020204" pitchFamily="34" charset="0"/>
                <a:cs typeface="Arial" panose="020B0604020202020204" pitchFamily="34" charset="0"/>
              </a:rPr>
              <a:t>Reverse Alignment</a:t>
            </a:r>
            <a:endParaRPr kumimoji="0" lang="en-US" sz="1050" b="0" i="0" u="none" strike="noStrike" kern="1200" cap="none" spc="0" normalizeH="0" baseline="0" noProof="0">
              <a:ln>
                <a:noFill/>
              </a:ln>
              <a:solidFill>
                <a:schemeClr val="accent4"/>
              </a:solidFill>
              <a:effectLst/>
              <a:uLnTx/>
              <a:uFillTx/>
              <a:latin typeface="Arial" panose="020B0604020202020204" pitchFamily="34" charset="0"/>
              <a:cs typeface="Arial" panose="020B0604020202020204" pitchFamily="34" charset="0"/>
            </a:endParaRPr>
          </a:p>
        </p:txBody>
      </p:sp>
      <p:pic>
        <p:nvPicPr>
          <p:cNvPr id="25" name="Picture 24" descr="A screenshot of a computer code&#10;&#10;Description automatically generated">
            <a:extLst>
              <a:ext uri="{FF2B5EF4-FFF2-40B4-BE49-F238E27FC236}">
                <a16:creationId xmlns:a16="http://schemas.microsoft.com/office/drawing/2014/main" id="{A13CD5CD-C5A3-9D97-16D9-D6E36EB98325}"/>
              </a:ext>
            </a:extLst>
          </p:cNvPr>
          <p:cNvPicPr>
            <a:picLocks noChangeAspect="1"/>
          </p:cNvPicPr>
          <p:nvPr/>
        </p:nvPicPr>
        <p:blipFill rotWithShape="1">
          <a:blip r:embed="rId8">
            <a:extLst>
              <a:ext uri="{28A0092B-C50C-407E-A947-70E740481C1C}">
                <a14:useLocalDpi xmlns:a14="http://schemas.microsoft.com/office/drawing/2010/main" val="0"/>
              </a:ext>
            </a:extLst>
          </a:blip>
          <a:srcRect l="2476" t="1402" r="36939" b="63221"/>
          <a:stretch/>
        </p:blipFill>
        <p:spPr>
          <a:xfrm>
            <a:off x="9095281" y="2188883"/>
            <a:ext cx="2646093" cy="1988765"/>
          </a:xfrm>
          <a:prstGeom prst="rect">
            <a:avLst/>
          </a:prstGeom>
        </p:spPr>
      </p:pic>
      <p:sp>
        <p:nvSpPr>
          <p:cNvPr id="26" name="Rectangle 25">
            <a:extLst>
              <a:ext uri="{FF2B5EF4-FFF2-40B4-BE49-F238E27FC236}">
                <a16:creationId xmlns:a16="http://schemas.microsoft.com/office/drawing/2014/main" id="{1BE08EB2-048A-E11C-2015-FAA90F752194}"/>
              </a:ext>
            </a:extLst>
          </p:cNvPr>
          <p:cNvSpPr/>
          <p:nvPr/>
        </p:nvSpPr>
        <p:spPr bwMode="auto">
          <a:xfrm>
            <a:off x="8879417" y="1656591"/>
            <a:ext cx="3110510" cy="3927316"/>
          </a:xfrm>
          <a:prstGeom prst="rect">
            <a:avLst/>
          </a:prstGeom>
          <a:noFill/>
          <a:ln w="57150">
            <a:solidFill>
              <a:srgbClr val="CFB991"/>
            </a:solidFill>
            <a:prstDash val="lgDash"/>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Times" charset="0"/>
              <a:ea typeface="+mn-ea"/>
              <a:cs typeface="+mn-cs"/>
            </a:endParaRPr>
          </a:p>
        </p:txBody>
      </p:sp>
      <p:pic>
        <p:nvPicPr>
          <p:cNvPr id="27" name="Picture 26" descr="A screenshot of a computer&#10;&#10;Description automatically generated">
            <a:extLst>
              <a:ext uri="{FF2B5EF4-FFF2-40B4-BE49-F238E27FC236}">
                <a16:creationId xmlns:a16="http://schemas.microsoft.com/office/drawing/2014/main" id="{2C4158E4-7761-40B4-8B52-C487A59DAA58}"/>
              </a:ext>
            </a:extLst>
          </p:cNvPr>
          <p:cNvPicPr>
            <a:picLocks noChangeAspect="1"/>
          </p:cNvPicPr>
          <p:nvPr/>
        </p:nvPicPr>
        <p:blipFill rotWithShape="1">
          <a:blip r:embed="rId9"/>
          <a:srcRect t="5875" b="15486"/>
          <a:stretch/>
        </p:blipFill>
        <p:spPr>
          <a:xfrm>
            <a:off x="2280428" y="2194145"/>
            <a:ext cx="1750917" cy="829169"/>
          </a:xfrm>
          <a:prstGeom prst="rect">
            <a:avLst/>
          </a:prstGeom>
        </p:spPr>
      </p:pic>
    </p:spTree>
    <p:extLst>
      <p:ext uri="{BB962C8B-B14F-4D97-AF65-F5344CB8AC3E}">
        <p14:creationId xmlns:p14="http://schemas.microsoft.com/office/powerpoint/2010/main" val="18601661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700434-6B41-FB22-2B24-E53F6DDDB784}"/>
              </a:ext>
            </a:extLst>
          </p:cNvPr>
          <p:cNvSpPr>
            <a:spLocks noGrp="1"/>
          </p:cNvSpPr>
          <p:nvPr>
            <p:ph type="subTitle" idx="1"/>
          </p:nvPr>
        </p:nvSpPr>
        <p:spPr>
          <a:xfrm>
            <a:off x="84589" y="985190"/>
            <a:ext cx="7988982" cy="276999"/>
          </a:xfrm>
        </p:spPr>
        <p:txBody>
          <a:bodyPr/>
          <a:lstStyle/>
          <a:p>
            <a:r>
              <a:rPr lang="en-US">
                <a:solidFill>
                  <a:schemeClr val="bg1"/>
                </a:solidFill>
                <a:latin typeface="Franklin Gothic Book"/>
              </a:rPr>
              <a:t>STEP-4: </a:t>
            </a:r>
            <a:r>
              <a:rPr lang="en-US" err="1">
                <a:solidFill>
                  <a:schemeClr val="bg1"/>
                </a:solidFill>
                <a:latin typeface="Franklin Gothic Book"/>
              </a:rPr>
              <a:t>Phonemization</a:t>
            </a:r>
            <a:endParaRPr lang="en-US">
              <a:solidFill>
                <a:schemeClr val="bg1"/>
              </a:solidFill>
            </a:endParaRPr>
          </a:p>
        </p:txBody>
      </p:sp>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19</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1883680" y="125074"/>
            <a:ext cx="7988980" cy="664797"/>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latin typeface="Franklin Gothic Book"/>
              </a:rPr>
              <a:t>Model</a:t>
            </a:r>
          </a:p>
          <a:p>
            <a:r>
              <a:rPr lang="en-US">
                <a:latin typeface="Franklin Gothic Book"/>
              </a:rPr>
              <a:t>Deployment</a:t>
            </a:r>
            <a:endParaRPr lang="en-US"/>
          </a:p>
        </p:txBody>
      </p:sp>
      <p:pic>
        <p:nvPicPr>
          <p:cNvPr id="2" name="Picture 4">
            <a:extLst>
              <a:ext uri="{FF2B5EF4-FFF2-40B4-BE49-F238E27FC236}">
                <a16:creationId xmlns:a16="http://schemas.microsoft.com/office/drawing/2014/main" id="{CFD30795-9B15-6467-B692-CBA372003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8384EC02-C173-6BC1-D5FF-098331978A4E}"/>
              </a:ext>
            </a:extLst>
          </p:cNvPr>
          <p:cNvPicPr>
            <a:picLocks noChangeAspect="1"/>
          </p:cNvPicPr>
          <p:nvPr/>
        </p:nvPicPr>
        <p:blipFill rotWithShape="1">
          <a:blip r:embed="rId4"/>
          <a:srcRect l="10486" t="10480" r="5104" b="21959"/>
          <a:stretch/>
        </p:blipFill>
        <p:spPr>
          <a:xfrm>
            <a:off x="290211" y="1843589"/>
            <a:ext cx="1109709" cy="355107"/>
          </a:xfrm>
          <a:prstGeom prst="rect">
            <a:avLst/>
          </a:prstGeom>
        </p:spPr>
      </p:pic>
      <p:pic>
        <p:nvPicPr>
          <p:cNvPr id="7" name="Picture 6">
            <a:extLst>
              <a:ext uri="{FF2B5EF4-FFF2-40B4-BE49-F238E27FC236}">
                <a16:creationId xmlns:a16="http://schemas.microsoft.com/office/drawing/2014/main" id="{19B214B5-C015-7D37-418D-3E700A8E6DC7}"/>
              </a:ext>
            </a:extLst>
          </p:cNvPr>
          <p:cNvPicPr>
            <a:picLocks noChangeAspect="1"/>
          </p:cNvPicPr>
          <p:nvPr/>
        </p:nvPicPr>
        <p:blipFill>
          <a:blip r:embed="rId5"/>
          <a:stretch>
            <a:fillRect/>
          </a:stretch>
        </p:blipFill>
        <p:spPr>
          <a:xfrm>
            <a:off x="6495926" y="1435108"/>
            <a:ext cx="5471386" cy="553189"/>
          </a:xfrm>
          <a:prstGeom prst="rect">
            <a:avLst/>
          </a:prstGeom>
        </p:spPr>
      </p:pic>
      <p:cxnSp>
        <p:nvCxnSpPr>
          <p:cNvPr id="11" name="Straight Arrow Connector 10">
            <a:extLst>
              <a:ext uri="{FF2B5EF4-FFF2-40B4-BE49-F238E27FC236}">
                <a16:creationId xmlns:a16="http://schemas.microsoft.com/office/drawing/2014/main" id="{A457D86E-3B46-2434-6855-DB6712068723}"/>
              </a:ext>
            </a:extLst>
          </p:cNvPr>
          <p:cNvCxnSpPr/>
          <p:nvPr/>
        </p:nvCxnSpPr>
        <p:spPr>
          <a:xfrm>
            <a:off x="1598293" y="1978256"/>
            <a:ext cx="5707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C3EABF6-6D88-5ED2-AFCF-C2D27504A181}"/>
              </a:ext>
            </a:extLst>
          </p:cNvPr>
          <p:cNvCxnSpPr/>
          <p:nvPr/>
        </p:nvCxnSpPr>
        <p:spPr>
          <a:xfrm>
            <a:off x="5925150" y="1742450"/>
            <a:ext cx="5707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9D868A7-CFEF-40AD-D91A-508CD4534AA6}"/>
              </a:ext>
            </a:extLst>
          </p:cNvPr>
          <p:cNvSpPr txBox="1"/>
          <p:nvPr/>
        </p:nvSpPr>
        <p:spPr>
          <a:xfrm>
            <a:off x="393900" y="3909695"/>
            <a:ext cx="717176" cy="369332"/>
          </a:xfrm>
          <a:prstGeom prst="rect">
            <a:avLst/>
          </a:prstGeom>
          <a:noFill/>
        </p:spPr>
        <p:txBody>
          <a:bodyPr wrap="square">
            <a:spAutoFit/>
          </a:bodyPr>
          <a:lstStyle/>
          <a:p>
            <a:r>
              <a:rPr lang="en-US" b="0" i="0">
                <a:solidFill>
                  <a:srgbClr val="0D0D0D"/>
                </a:solidFill>
                <a:effectLst/>
                <a:latin typeface="Söhne"/>
              </a:rPr>
              <a:t>"cat”</a:t>
            </a:r>
            <a:endParaRPr lang="en-US"/>
          </a:p>
        </p:txBody>
      </p:sp>
      <p:cxnSp>
        <p:nvCxnSpPr>
          <p:cNvPr id="17" name="Straight Arrow Connector 16">
            <a:extLst>
              <a:ext uri="{FF2B5EF4-FFF2-40B4-BE49-F238E27FC236}">
                <a16:creationId xmlns:a16="http://schemas.microsoft.com/office/drawing/2014/main" id="{DBD22387-0AEB-1B22-2ECC-71C32426AB5B}"/>
              </a:ext>
            </a:extLst>
          </p:cNvPr>
          <p:cNvCxnSpPr/>
          <p:nvPr/>
        </p:nvCxnSpPr>
        <p:spPr>
          <a:xfrm>
            <a:off x="1258936" y="4104022"/>
            <a:ext cx="5707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3654D95-7759-4F2C-4D1C-955BD3F38296}"/>
              </a:ext>
            </a:extLst>
          </p:cNvPr>
          <p:cNvSpPr txBox="1"/>
          <p:nvPr/>
        </p:nvSpPr>
        <p:spPr>
          <a:xfrm>
            <a:off x="1977571" y="3923958"/>
            <a:ext cx="6096000" cy="369332"/>
          </a:xfrm>
          <a:prstGeom prst="rect">
            <a:avLst/>
          </a:prstGeom>
          <a:noFill/>
        </p:spPr>
        <p:txBody>
          <a:bodyPr wrap="square">
            <a:spAutoFit/>
          </a:bodyPr>
          <a:lstStyle/>
          <a:p>
            <a:r>
              <a:rPr lang="en-US">
                <a:solidFill>
                  <a:srgbClr val="0D0D0D"/>
                </a:solidFill>
                <a:latin typeface="Söhne"/>
              </a:rPr>
              <a:t>“</a:t>
            </a:r>
            <a:r>
              <a:rPr lang="en-US" b="0" i="0">
                <a:solidFill>
                  <a:srgbClr val="0D0D0D"/>
                </a:solidFill>
                <a:effectLst/>
                <a:latin typeface="Söhne"/>
              </a:rPr>
              <a:t>/k/, /æ/, /t/” </a:t>
            </a:r>
            <a:endParaRPr lang="en-US"/>
          </a:p>
        </p:txBody>
      </p:sp>
      <p:pic>
        <p:nvPicPr>
          <p:cNvPr id="21" name="Picture 20">
            <a:extLst>
              <a:ext uri="{FF2B5EF4-FFF2-40B4-BE49-F238E27FC236}">
                <a16:creationId xmlns:a16="http://schemas.microsoft.com/office/drawing/2014/main" id="{8329C32B-AD67-8F8C-E338-EAA7CE96BEFB}"/>
              </a:ext>
            </a:extLst>
          </p:cNvPr>
          <p:cNvPicPr>
            <a:picLocks noChangeAspect="1"/>
          </p:cNvPicPr>
          <p:nvPr/>
        </p:nvPicPr>
        <p:blipFill>
          <a:blip r:embed="rId6"/>
          <a:stretch>
            <a:fillRect/>
          </a:stretch>
        </p:blipFill>
        <p:spPr>
          <a:xfrm>
            <a:off x="243204" y="4564818"/>
            <a:ext cx="6228612" cy="1432420"/>
          </a:xfrm>
          <a:prstGeom prst="rect">
            <a:avLst/>
          </a:prstGeom>
        </p:spPr>
      </p:pic>
      <p:pic>
        <p:nvPicPr>
          <p:cNvPr id="23" name="Picture 22">
            <a:extLst>
              <a:ext uri="{FF2B5EF4-FFF2-40B4-BE49-F238E27FC236}">
                <a16:creationId xmlns:a16="http://schemas.microsoft.com/office/drawing/2014/main" id="{C02C49DA-6603-27CB-8B21-3D1647C6B69E}"/>
              </a:ext>
            </a:extLst>
          </p:cNvPr>
          <p:cNvPicPr>
            <a:picLocks noChangeAspect="1"/>
          </p:cNvPicPr>
          <p:nvPr/>
        </p:nvPicPr>
        <p:blipFill rotWithShape="1">
          <a:blip r:embed="rId7"/>
          <a:srcRect r="1884"/>
          <a:stretch/>
        </p:blipFill>
        <p:spPr>
          <a:xfrm>
            <a:off x="2491594" y="1208751"/>
            <a:ext cx="3409446" cy="1561009"/>
          </a:xfrm>
          <a:prstGeom prst="rect">
            <a:avLst/>
          </a:prstGeom>
        </p:spPr>
      </p:pic>
      <p:sp>
        <p:nvSpPr>
          <p:cNvPr id="24" name="TextBox 23">
            <a:extLst>
              <a:ext uri="{FF2B5EF4-FFF2-40B4-BE49-F238E27FC236}">
                <a16:creationId xmlns:a16="http://schemas.microsoft.com/office/drawing/2014/main" id="{36457A85-24FA-D3C8-BEBD-90C2E4300659}"/>
              </a:ext>
            </a:extLst>
          </p:cNvPr>
          <p:cNvSpPr txBox="1"/>
          <p:nvPr/>
        </p:nvSpPr>
        <p:spPr>
          <a:xfrm>
            <a:off x="2332919" y="2748210"/>
            <a:ext cx="3931409" cy="253916"/>
          </a:xfrm>
          <a:prstGeom prst="rect">
            <a:avLst/>
          </a:prstGeom>
          <a:noFill/>
        </p:spPr>
        <p:txBody>
          <a:bodyPr wrap="square" rtlCol="0">
            <a:spAutoFit/>
          </a:bodyPr>
          <a:lstStyle/>
          <a:p>
            <a:r>
              <a:rPr lang="en-US" sz="1050"/>
              <a:t>Example of Phoneme recognition Model: Wav2Vec2Phoneme</a:t>
            </a:r>
          </a:p>
        </p:txBody>
      </p:sp>
      <p:sp>
        <p:nvSpPr>
          <p:cNvPr id="25" name="Rectangle 24">
            <a:extLst>
              <a:ext uri="{FF2B5EF4-FFF2-40B4-BE49-F238E27FC236}">
                <a16:creationId xmlns:a16="http://schemas.microsoft.com/office/drawing/2014/main" id="{ED9CB316-7385-F9D0-38B0-D4C2FD39D35B}"/>
              </a:ext>
            </a:extLst>
          </p:cNvPr>
          <p:cNvSpPr/>
          <p:nvPr/>
        </p:nvSpPr>
        <p:spPr>
          <a:xfrm>
            <a:off x="2491594" y="2431126"/>
            <a:ext cx="304800" cy="276999"/>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5FE822EB-D039-0197-E969-7E3FBB396DF1}"/>
              </a:ext>
            </a:extLst>
          </p:cNvPr>
          <p:cNvPicPr>
            <a:picLocks noChangeAspect="1"/>
          </p:cNvPicPr>
          <p:nvPr/>
        </p:nvPicPr>
        <p:blipFill>
          <a:blip r:embed="rId8"/>
          <a:stretch>
            <a:fillRect/>
          </a:stretch>
        </p:blipFill>
        <p:spPr>
          <a:xfrm>
            <a:off x="6748836" y="2771463"/>
            <a:ext cx="1797764" cy="1892575"/>
          </a:xfrm>
          <a:prstGeom prst="rect">
            <a:avLst/>
          </a:prstGeom>
        </p:spPr>
      </p:pic>
      <p:pic>
        <p:nvPicPr>
          <p:cNvPr id="13" name="Picture 12" descr="A screenshot of a phone&#10;&#10;Description automatically generated">
            <a:extLst>
              <a:ext uri="{FF2B5EF4-FFF2-40B4-BE49-F238E27FC236}">
                <a16:creationId xmlns:a16="http://schemas.microsoft.com/office/drawing/2014/main" id="{E5267270-7A05-312C-F366-71709FB79AD4}"/>
              </a:ext>
            </a:extLst>
          </p:cNvPr>
          <p:cNvPicPr>
            <a:picLocks noChangeAspect="1"/>
          </p:cNvPicPr>
          <p:nvPr/>
        </p:nvPicPr>
        <p:blipFill>
          <a:blip r:embed="rId9"/>
          <a:stretch>
            <a:fillRect/>
          </a:stretch>
        </p:blipFill>
        <p:spPr>
          <a:xfrm>
            <a:off x="9560586" y="3433264"/>
            <a:ext cx="1863041" cy="1866651"/>
          </a:xfrm>
          <a:prstGeom prst="rect">
            <a:avLst/>
          </a:prstGeom>
        </p:spPr>
      </p:pic>
      <p:pic>
        <p:nvPicPr>
          <p:cNvPr id="15" name="Picture 14" descr="A table with numbers and symbols&#10;&#10;Description automatically generated">
            <a:extLst>
              <a:ext uri="{FF2B5EF4-FFF2-40B4-BE49-F238E27FC236}">
                <a16:creationId xmlns:a16="http://schemas.microsoft.com/office/drawing/2014/main" id="{4F81A119-FFB9-92DF-A7E2-29D7479A53A2}"/>
              </a:ext>
            </a:extLst>
          </p:cNvPr>
          <p:cNvPicPr>
            <a:picLocks noChangeAspect="1"/>
          </p:cNvPicPr>
          <p:nvPr/>
        </p:nvPicPr>
        <p:blipFill>
          <a:blip r:embed="rId10"/>
          <a:stretch>
            <a:fillRect/>
          </a:stretch>
        </p:blipFill>
        <p:spPr>
          <a:xfrm>
            <a:off x="6824455" y="5020521"/>
            <a:ext cx="1948942" cy="1834509"/>
          </a:xfrm>
          <a:prstGeom prst="rect">
            <a:avLst/>
          </a:prstGeom>
        </p:spPr>
      </p:pic>
      <p:sp>
        <p:nvSpPr>
          <p:cNvPr id="18" name="TextBox 17">
            <a:extLst>
              <a:ext uri="{FF2B5EF4-FFF2-40B4-BE49-F238E27FC236}">
                <a16:creationId xmlns:a16="http://schemas.microsoft.com/office/drawing/2014/main" id="{19594B2A-67CB-4844-0A2B-42EEAFEC684E}"/>
              </a:ext>
            </a:extLst>
          </p:cNvPr>
          <p:cNvSpPr txBox="1"/>
          <p:nvPr/>
        </p:nvSpPr>
        <p:spPr>
          <a:xfrm>
            <a:off x="6970767" y="2327861"/>
            <a:ext cx="1575833" cy="415498"/>
          </a:xfrm>
          <a:prstGeom prst="rect">
            <a:avLst/>
          </a:prstGeom>
          <a:noFill/>
        </p:spPr>
        <p:txBody>
          <a:bodyPr wrap="square" rtlCol="0">
            <a:spAutoFit/>
          </a:bodyPr>
          <a:lstStyle/>
          <a:p>
            <a:r>
              <a:rPr lang="en-US" sz="1050"/>
              <a:t>Transcript from Wav2Vec2Phoneme</a:t>
            </a:r>
          </a:p>
        </p:txBody>
      </p:sp>
      <p:sp>
        <p:nvSpPr>
          <p:cNvPr id="20" name="TextBox 19">
            <a:extLst>
              <a:ext uri="{FF2B5EF4-FFF2-40B4-BE49-F238E27FC236}">
                <a16:creationId xmlns:a16="http://schemas.microsoft.com/office/drawing/2014/main" id="{8B0DDC38-F095-EBA3-1665-329355A910FA}"/>
              </a:ext>
            </a:extLst>
          </p:cNvPr>
          <p:cNvSpPr txBox="1"/>
          <p:nvPr/>
        </p:nvSpPr>
        <p:spPr>
          <a:xfrm>
            <a:off x="9560586" y="3017710"/>
            <a:ext cx="1575833" cy="253916"/>
          </a:xfrm>
          <a:prstGeom prst="rect">
            <a:avLst/>
          </a:prstGeom>
          <a:noFill/>
        </p:spPr>
        <p:txBody>
          <a:bodyPr wrap="square" rtlCol="0">
            <a:spAutoFit/>
          </a:bodyPr>
          <a:lstStyle/>
          <a:p>
            <a:r>
              <a:rPr lang="en-US" sz="1050"/>
              <a:t>Ground truth transcripts</a:t>
            </a:r>
          </a:p>
        </p:txBody>
      </p:sp>
      <p:sp>
        <p:nvSpPr>
          <p:cNvPr id="22" name="TextBox 21">
            <a:extLst>
              <a:ext uri="{FF2B5EF4-FFF2-40B4-BE49-F238E27FC236}">
                <a16:creationId xmlns:a16="http://schemas.microsoft.com/office/drawing/2014/main" id="{0C3C21D1-090B-D1AE-3DA8-1F6E5390FEC2}"/>
              </a:ext>
            </a:extLst>
          </p:cNvPr>
          <p:cNvSpPr txBox="1"/>
          <p:nvPr/>
        </p:nvSpPr>
        <p:spPr>
          <a:xfrm>
            <a:off x="6910356" y="4788406"/>
            <a:ext cx="1863041" cy="253916"/>
          </a:xfrm>
          <a:prstGeom prst="rect">
            <a:avLst/>
          </a:prstGeom>
          <a:noFill/>
        </p:spPr>
        <p:txBody>
          <a:bodyPr wrap="square" rtlCol="0">
            <a:spAutoFit/>
          </a:bodyPr>
          <a:lstStyle/>
          <a:p>
            <a:r>
              <a:rPr lang="en-US" sz="1050"/>
              <a:t>Forward Alignment</a:t>
            </a:r>
          </a:p>
        </p:txBody>
      </p:sp>
      <p:sp>
        <p:nvSpPr>
          <p:cNvPr id="26" name="U-Turn Arrow 25">
            <a:extLst>
              <a:ext uri="{FF2B5EF4-FFF2-40B4-BE49-F238E27FC236}">
                <a16:creationId xmlns:a16="http://schemas.microsoft.com/office/drawing/2014/main" id="{59EC6124-BF98-5CE6-1DBF-6A98F463D5DE}"/>
              </a:ext>
            </a:extLst>
          </p:cNvPr>
          <p:cNvSpPr/>
          <p:nvPr/>
        </p:nvSpPr>
        <p:spPr>
          <a:xfrm rot="5400000">
            <a:off x="8415599" y="4546482"/>
            <a:ext cx="1107796" cy="399069"/>
          </a:xfrm>
          <a:prstGeom prst="uturn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1528816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4DFF-FEC0-0C48-A972-9E4ED3BA9D6E}"/>
              </a:ext>
            </a:extLst>
          </p:cNvPr>
          <p:cNvSpPr>
            <a:spLocks noGrp="1"/>
          </p:cNvSpPr>
          <p:nvPr>
            <p:ph type="ctrTitle"/>
          </p:nvPr>
        </p:nvSpPr>
        <p:spPr>
          <a:xfrm>
            <a:off x="2060628" y="249461"/>
            <a:ext cx="7988980" cy="332399"/>
          </a:xfrm>
        </p:spPr>
        <p:txBody>
          <a:bodyPr/>
          <a:lstStyle/>
          <a:p>
            <a:r>
              <a:rPr lang="en-US">
                <a:latin typeface="Franklin Gothic Book"/>
              </a:rPr>
              <a:t>The Team</a:t>
            </a:r>
            <a:endParaRPr lang="en-US"/>
          </a:p>
        </p:txBody>
      </p:sp>
      <p:sp>
        <p:nvSpPr>
          <p:cNvPr id="6" name="Slide Number Placeholder 5">
            <a:extLst>
              <a:ext uri="{FF2B5EF4-FFF2-40B4-BE49-F238E27FC236}">
                <a16:creationId xmlns:a16="http://schemas.microsoft.com/office/drawing/2014/main" id="{E7486C51-25E8-4845-95A9-ABC45B4BC846}"/>
              </a:ext>
            </a:extLst>
          </p:cNvPr>
          <p:cNvSpPr>
            <a:spLocks noGrp="1"/>
          </p:cNvSpPr>
          <p:nvPr>
            <p:ph type="sldNum" sz="quarter" idx="12"/>
          </p:nvPr>
        </p:nvSpPr>
        <p:spPr/>
        <p:txBody>
          <a:bodyPr/>
          <a:lstStyle/>
          <a:p>
            <a:fld id="{8A7A6979-0714-4377-B894-6BE4C2D6E202}" type="slidenum">
              <a:rPr lang="en-US" dirty="0" smtClean="0"/>
              <a:pPr/>
              <a:t>2</a:t>
            </a:fld>
            <a:endParaRPr lang="en-US"/>
          </a:p>
        </p:txBody>
      </p:sp>
      <p:sp>
        <p:nvSpPr>
          <p:cNvPr id="13" name="TextBox 12">
            <a:extLst>
              <a:ext uri="{FF2B5EF4-FFF2-40B4-BE49-F238E27FC236}">
                <a16:creationId xmlns:a16="http://schemas.microsoft.com/office/drawing/2014/main" id="{A6BC6275-F5D1-E78D-65A0-0C767197209E}"/>
              </a:ext>
            </a:extLst>
          </p:cNvPr>
          <p:cNvSpPr txBox="1"/>
          <p:nvPr/>
        </p:nvSpPr>
        <p:spPr>
          <a:xfrm>
            <a:off x="1240634" y="3709488"/>
            <a:ext cx="1652316" cy="1077218"/>
          </a:xfrm>
          <a:prstGeom prst="rect">
            <a:avLst/>
          </a:prstGeom>
          <a:noFill/>
        </p:spPr>
        <p:txBody>
          <a:bodyPr wrap="square" rtlCol="0">
            <a:spAutoFit/>
          </a:bodyPr>
          <a:lstStyle/>
          <a:p>
            <a:pPr algn="ctr" defTabSz="914400">
              <a:buClr>
                <a:srgbClr val="000000"/>
              </a:buClr>
              <a:buFont typeface="Arial"/>
              <a:buNone/>
            </a:pPr>
            <a:r>
              <a:rPr lang="en-US" sz="1200" kern="0">
                <a:solidFill>
                  <a:srgbClr val="000000"/>
                </a:solidFill>
                <a:latin typeface="Fira Sans Extra Condensed Medium" panose="020B0604020202020204" charset="0"/>
                <a:cs typeface="Arial"/>
                <a:sym typeface="Arial"/>
              </a:rPr>
              <a:t>Chinmay </a:t>
            </a:r>
            <a:r>
              <a:rPr lang="en-US" sz="1200" kern="0" err="1">
                <a:solidFill>
                  <a:srgbClr val="000000"/>
                </a:solidFill>
                <a:latin typeface="Fira Sans Extra Condensed Medium" panose="020B0604020202020204" charset="0"/>
                <a:cs typeface="Arial"/>
                <a:sym typeface="Arial"/>
              </a:rPr>
              <a:t>Gidwani</a:t>
            </a:r>
            <a:endParaRPr lang="en-US" sz="12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endParaRPr lang="en-US" sz="12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r>
              <a:rPr lang="en-US" sz="1000" kern="0">
                <a:solidFill>
                  <a:srgbClr val="000000"/>
                </a:solidFill>
                <a:latin typeface="Fira Sans Extra Condensed Medium" panose="020B0604020202020204" charset="0"/>
                <a:cs typeface="Arial"/>
                <a:sym typeface="Arial"/>
              </a:rPr>
              <a:t>Email: </a:t>
            </a:r>
            <a:r>
              <a:rPr lang="en-US" sz="1000" kern="0">
                <a:solidFill>
                  <a:srgbClr val="3C5F79"/>
                </a:solidFill>
                <a:latin typeface="Fira Sans Extra Condensed Medium" panose="020B0604020202020204" charset="0"/>
                <a:cs typeface="Arial"/>
                <a:sym typeface="Arial"/>
              </a:rPr>
              <a:t>xxx</a:t>
            </a:r>
          </a:p>
          <a:p>
            <a:pPr algn="ctr" defTabSz="914400">
              <a:buClr>
                <a:srgbClr val="000000"/>
              </a:buClr>
              <a:buFont typeface="Arial"/>
              <a:buNone/>
            </a:pPr>
            <a:endParaRPr lang="en-US" sz="10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r>
              <a:rPr lang="en-US" sz="1000" kern="0">
                <a:solidFill>
                  <a:srgbClr val="000000"/>
                </a:solidFill>
                <a:latin typeface="Fira Sans Extra Condensed Medium" panose="020B0604020202020204" charset="0"/>
                <a:cs typeface="Arial"/>
                <a:sym typeface="Arial"/>
              </a:rPr>
              <a:t>LinkedIn: </a:t>
            </a:r>
            <a:r>
              <a:rPr lang="en-IN" sz="1000" u="sng" kern="0">
                <a:solidFill>
                  <a:srgbClr val="3C5F79"/>
                </a:solidFill>
                <a:latin typeface="Fira Sans Extra Condensed Medium" panose="020B0604020202020204" charset="0"/>
                <a:cs typeface="Arial"/>
                <a:sym typeface="Arial"/>
              </a:rPr>
              <a:t>xxx</a:t>
            </a:r>
          </a:p>
          <a:p>
            <a:pPr algn="ctr" defTabSz="914400">
              <a:buClr>
                <a:srgbClr val="000000"/>
              </a:buClr>
              <a:buFont typeface="Arial"/>
              <a:buNone/>
            </a:pPr>
            <a:endParaRPr lang="en-US" sz="1000" kern="0">
              <a:solidFill>
                <a:srgbClr val="000000"/>
              </a:solidFill>
              <a:latin typeface="Fira Sans Extra Condensed Medium" panose="020B0604020202020204" charset="0"/>
              <a:cs typeface="Arial"/>
              <a:sym typeface="Arial"/>
            </a:endParaRPr>
          </a:p>
        </p:txBody>
      </p:sp>
      <p:sp>
        <p:nvSpPr>
          <p:cNvPr id="17" name="TextBox 16">
            <a:extLst>
              <a:ext uri="{FF2B5EF4-FFF2-40B4-BE49-F238E27FC236}">
                <a16:creationId xmlns:a16="http://schemas.microsoft.com/office/drawing/2014/main" id="{C574CE91-519F-F9E6-8DB6-448DC33D30F2}"/>
              </a:ext>
            </a:extLst>
          </p:cNvPr>
          <p:cNvSpPr txBox="1"/>
          <p:nvPr/>
        </p:nvSpPr>
        <p:spPr>
          <a:xfrm>
            <a:off x="3309517" y="3709488"/>
            <a:ext cx="1652316" cy="1384995"/>
          </a:xfrm>
          <a:prstGeom prst="rect">
            <a:avLst/>
          </a:prstGeom>
          <a:noFill/>
        </p:spPr>
        <p:txBody>
          <a:bodyPr wrap="square" rtlCol="0">
            <a:spAutoFit/>
          </a:bodyPr>
          <a:lstStyle/>
          <a:p>
            <a:pPr algn="ctr" defTabSz="914400">
              <a:buClr>
                <a:srgbClr val="000000"/>
              </a:buClr>
              <a:buFont typeface="Arial"/>
              <a:buNone/>
            </a:pPr>
            <a:r>
              <a:rPr lang="en-US" sz="1200" kern="0">
                <a:solidFill>
                  <a:srgbClr val="000000"/>
                </a:solidFill>
                <a:latin typeface="Fira Sans Extra Condensed Medium" panose="020B0604020202020204" charset="0"/>
                <a:cs typeface="Arial"/>
                <a:sym typeface="Arial"/>
              </a:rPr>
              <a:t>Keertana Madan</a:t>
            </a:r>
          </a:p>
          <a:p>
            <a:pPr algn="ctr" defTabSz="914400">
              <a:buClr>
                <a:srgbClr val="000000"/>
              </a:buClr>
              <a:buFont typeface="Arial"/>
              <a:buNone/>
            </a:pPr>
            <a:endParaRPr lang="en-US" sz="12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r>
              <a:rPr lang="en-US" sz="1000" kern="0">
                <a:solidFill>
                  <a:srgbClr val="000000"/>
                </a:solidFill>
                <a:latin typeface="Fira Sans Extra Condensed Medium" panose="020B0604020202020204" charset="0"/>
                <a:cs typeface="Arial"/>
                <a:sym typeface="Arial"/>
              </a:rPr>
              <a:t>Email: </a:t>
            </a:r>
            <a:r>
              <a:rPr lang="en-US" sz="1000" kern="0">
                <a:solidFill>
                  <a:srgbClr val="3C5F79"/>
                </a:solidFill>
                <a:latin typeface="Fira Sans Extra Condensed Medium" panose="020B0604020202020204" charset="0"/>
                <a:cs typeface="Arial"/>
                <a:sym typeface="Arial"/>
              </a:rPr>
              <a:t>madank@purdue.edu</a:t>
            </a:r>
          </a:p>
          <a:p>
            <a:pPr algn="ctr" defTabSz="914400">
              <a:buClr>
                <a:srgbClr val="000000"/>
              </a:buClr>
              <a:buFont typeface="Arial"/>
              <a:buNone/>
            </a:pPr>
            <a:endParaRPr lang="en-US" sz="10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r>
              <a:rPr lang="en-US" sz="1000" kern="0">
                <a:solidFill>
                  <a:srgbClr val="000000"/>
                </a:solidFill>
                <a:latin typeface="Fira Sans Extra Condensed Medium" panose="020B0604020202020204" charset="0"/>
                <a:cs typeface="Arial"/>
                <a:sym typeface="Arial"/>
              </a:rPr>
              <a:t>LinkedIn: </a:t>
            </a:r>
            <a:r>
              <a:rPr lang="en-US" sz="1000" kern="0">
                <a:solidFill>
                  <a:srgbClr val="000000"/>
                </a:solidFill>
                <a:latin typeface="Fira Sans Extra Condensed Medium" panose="020B0604020202020204" charset="0"/>
                <a:cs typeface="Arial"/>
                <a:sym typeface="Arial"/>
                <a:hlinkClick r:id="rId2"/>
              </a:rPr>
              <a:t>www.linkedin.com/in/keertanamadan/</a:t>
            </a:r>
            <a:endParaRPr lang="en-US" sz="1000" kern="0">
              <a:solidFill>
                <a:srgbClr val="000000"/>
              </a:solidFill>
              <a:latin typeface="Fira Sans Extra Condensed Medium" panose="020B0604020202020204" charset="0"/>
              <a:cs typeface="Arial"/>
              <a:sym typeface="Arial"/>
            </a:endParaRPr>
          </a:p>
        </p:txBody>
      </p:sp>
      <p:sp>
        <p:nvSpPr>
          <p:cNvPr id="20" name="TextBox 19">
            <a:extLst>
              <a:ext uri="{FF2B5EF4-FFF2-40B4-BE49-F238E27FC236}">
                <a16:creationId xmlns:a16="http://schemas.microsoft.com/office/drawing/2014/main" id="{5BB1ECC5-8893-F184-002F-974ED0128385}"/>
              </a:ext>
            </a:extLst>
          </p:cNvPr>
          <p:cNvSpPr txBox="1"/>
          <p:nvPr/>
        </p:nvSpPr>
        <p:spPr>
          <a:xfrm>
            <a:off x="5378400" y="3709488"/>
            <a:ext cx="1652316" cy="1692771"/>
          </a:xfrm>
          <a:prstGeom prst="rect">
            <a:avLst/>
          </a:prstGeom>
          <a:noFill/>
        </p:spPr>
        <p:txBody>
          <a:bodyPr wrap="square" lIns="91440" tIns="45720" rIns="91440" bIns="45720" rtlCol="0" anchor="t">
            <a:spAutoFit/>
          </a:bodyPr>
          <a:lstStyle/>
          <a:p>
            <a:pPr algn="ctr" defTabSz="914400">
              <a:buClr>
                <a:srgbClr val="000000"/>
              </a:buClr>
            </a:pPr>
            <a:r>
              <a:rPr lang="en-US" sz="1200" kern="0">
                <a:solidFill>
                  <a:srgbClr val="000000"/>
                </a:solidFill>
                <a:latin typeface="Fira Sans Extra Condensed Medium"/>
                <a:cs typeface="Arial"/>
                <a:sym typeface="Arial"/>
              </a:rPr>
              <a:t>Prathyusha Reddy</a:t>
            </a:r>
            <a:endParaRPr lang="en-US" sz="12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endParaRPr lang="en-US" sz="12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r>
              <a:rPr lang="en-US" sz="1000" kern="0">
                <a:solidFill>
                  <a:srgbClr val="000000"/>
                </a:solidFill>
                <a:latin typeface="Fira Sans Extra Condensed Medium"/>
                <a:cs typeface="Arial"/>
                <a:sym typeface="Arial"/>
              </a:rPr>
              <a:t>Email: </a:t>
            </a:r>
            <a:r>
              <a:rPr lang="en-US" sz="1000" kern="0">
                <a:solidFill>
                  <a:srgbClr val="3C5F79"/>
                </a:solidFill>
                <a:latin typeface="Fira Sans Extra Condensed Medium"/>
                <a:cs typeface="Arial"/>
                <a:sym typeface="Arial"/>
              </a:rPr>
              <a:t>pmidudhu@purdue.edu</a:t>
            </a:r>
            <a:endParaRPr lang="en-US" sz="1000" kern="0">
              <a:solidFill>
                <a:srgbClr val="3C5F79"/>
              </a:solidFill>
              <a:latin typeface="Fira Sans Extra Condensed Medium" panose="020B0604020202020204" charset="0"/>
              <a:cs typeface="Arial"/>
            </a:endParaRPr>
          </a:p>
          <a:p>
            <a:pPr algn="ctr" defTabSz="914400">
              <a:buClr>
                <a:srgbClr val="000000"/>
              </a:buClr>
              <a:buFont typeface="Arial"/>
              <a:buNone/>
            </a:pPr>
            <a:endParaRPr lang="en-US" sz="1000" kern="0">
              <a:solidFill>
                <a:srgbClr val="000000"/>
              </a:solidFill>
              <a:latin typeface="Fira Sans Extra Condensed Medium" panose="020B0604020202020204" charset="0"/>
              <a:cs typeface="Arial"/>
              <a:sym typeface="Arial"/>
            </a:endParaRPr>
          </a:p>
          <a:p>
            <a:pPr algn="ctr" defTabSz="914400">
              <a:buClr>
                <a:srgbClr val="000000"/>
              </a:buClr>
              <a:buFont typeface="Arial"/>
            </a:pPr>
            <a:r>
              <a:rPr lang="en-US" sz="1000" kern="0">
                <a:solidFill>
                  <a:srgbClr val="000000"/>
                </a:solidFill>
                <a:latin typeface="Fira Sans Extra Condensed Medium"/>
                <a:cs typeface="Arial"/>
                <a:sym typeface="Arial"/>
              </a:rPr>
              <a:t>LinkedIn: </a:t>
            </a:r>
            <a:r>
              <a:rPr lang="en-US" sz="1000" kern="0">
                <a:solidFill>
                  <a:srgbClr val="000000"/>
                </a:solidFill>
                <a:ea typeface="+mn-lt"/>
                <a:cs typeface="+mn-lt"/>
                <a:sym typeface="Arial"/>
                <a:hlinkClick r:id="rId3"/>
              </a:rPr>
              <a:t>https://www.linkedin.com/in/prathyusha-reddy-616316219/</a:t>
            </a:r>
            <a:r>
              <a:rPr lang="en-US" sz="1000" kern="0">
                <a:solidFill>
                  <a:srgbClr val="000000"/>
                </a:solidFill>
                <a:ea typeface="+mn-lt"/>
                <a:cs typeface="+mn-lt"/>
                <a:sym typeface="Arial"/>
              </a:rPr>
              <a:t> </a:t>
            </a:r>
            <a:endParaRPr lang="en-US" sz="1000" kern="0">
              <a:solidFill>
                <a:srgbClr val="000000"/>
              </a:solidFill>
              <a:ea typeface="+mn-lt"/>
              <a:cs typeface="+mn-lt"/>
            </a:endParaRPr>
          </a:p>
          <a:p>
            <a:pPr algn="ctr" defTabSz="914400">
              <a:buClr>
                <a:srgbClr val="000000"/>
              </a:buClr>
              <a:buFont typeface="Arial"/>
              <a:buNone/>
            </a:pPr>
            <a:endParaRPr lang="en-US" sz="1000" kern="0">
              <a:solidFill>
                <a:srgbClr val="000000"/>
              </a:solidFill>
              <a:latin typeface="Fira Sans Extra Condensed Medium" panose="020B0604020202020204" charset="0"/>
              <a:cs typeface="Arial"/>
              <a:sym typeface="Arial"/>
            </a:endParaRPr>
          </a:p>
        </p:txBody>
      </p:sp>
      <p:sp>
        <p:nvSpPr>
          <p:cNvPr id="23" name="TextBox 22">
            <a:extLst>
              <a:ext uri="{FF2B5EF4-FFF2-40B4-BE49-F238E27FC236}">
                <a16:creationId xmlns:a16="http://schemas.microsoft.com/office/drawing/2014/main" id="{4E6B6177-181D-BCBF-21A2-4750D5336407}"/>
              </a:ext>
            </a:extLst>
          </p:cNvPr>
          <p:cNvSpPr txBox="1"/>
          <p:nvPr/>
        </p:nvSpPr>
        <p:spPr>
          <a:xfrm>
            <a:off x="7447283" y="3709488"/>
            <a:ext cx="1652316" cy="1231106"/>
          </a:xfrm>
          <a:prstGeom prst="rect">
            <a:avLst/>
          </a:prstGeom>
          <a:noFill/>
        </p:spPr>
        <p:txBody>
          <a:bodyPr wrap="square" lIns="91440" tIns="45720" rIns="91440" bIns="45720" rtlCol="0" anchor="t">
            <a:spAutoFit/>
          </a:bodyPr>
          <a:lstStyle/>
          <a:p>
            <a:pPr algn="ctr" defTabSz="914400">
              <a:buClr>
                <a:srgbClr val="000000"/>
              </a:buClr>
              <a:buFont typeface="Arial"/>
              <a:buNone/>
            </a:pPr>
            <a:r>
              <a:rPr lang="en-US" sz="1200" kern="0">
                <a:solidFill>
                  <a:srgbClr val="000000"/>
                </a:solidFill>
                <a:latin typeface="Fira Sans Extra Condensed Medium"/>
                <a:cs typeface="Arial"/>
                <a:sym typeface="Arial"/>
              </a:rPr>
              <a:t>Kavyasri Jadala</a:t>
            </a:r>
          </a:p>
          <a:p>
            <a:pPr algn="ctr" defTabSz="914400">
              <a:buClr>
                <a:srgbClr val="000000"/>
              </a:buClr>
              <a:buFont typeface="Arial"/>
              <a:buNone/>
            </a:pPr>
            <a:endParaRPr lang="en-US" sz="12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r>
              <a:rPr lang="en-US" sz="1000" kern="0">
                <a:solidFill>
                  <a:srgbClr val="000000"/>
                </a:solidFill>
                <a:latin typeface="Fira Sans Extra Condensed Medium"/>
                <a:cs typeface="Arial"/>
                <a:sym typeface="Arial"/>
              </a:rPr>
              <a:t>Email: kjadala@purdue.edu</a:t>
            </a:r>
            <a:endParaRPr lang="en-US" sz="1000" kern="0">
              <a:solidFill>
                <a:srgbClr val="3C5F79"/>
              </a:solidFill>
              <a:latin typeface="Fira Sans Extra Condensed Medium" panose="020B0604020202020204" charset="0"/>
              <a:cs typeface="Arial"/>
            </a:endParaRPr>
          </a:p>
          <a:p>
            <a:pPr algn="ctr" defTabSz="914400">
              <a:buClr>
                <a:srgbClr val="000000"/>
              </a:buClr>
              <a:buFont typeface="Arial"/>
              <a:buNone/>
            </a:pPr>
            <a:endParaRPr lang="en-US" sz="1000" kern="0">
              <a:solidFill>
                <a:srgbClr val="000000"/>
              </a:solidFill>
              <a:latin typeface="Fira Sans Extra Condensed Medium" panose="020B0604020202020204" charset="0"/>
              <a:cs typeface="Arial"/>
              <a:sym typeface="Arial"/>
            </a:endParaRPr>
          </a:p>
          <a:p>
            <a:pPr algn="ctr" defTabSz="914400">
              <a:buClr>
                <a:srgbClr val="000000"/>
              </a:buClr>
            </a:pPr>
            <a:r>
              <a:rPr lang="en-US" sz="1000" kern="0">
                <a:solidFill>
                  <a:srgbClr val="000000"/>
                </a:solidFill>
                <a:latin typeface="Fira Sans Extra Condensed Medium"/>
                <a:cs typeface="Arial"/>
                <a:sym typeface="Arial"/>
              </a:rPr>
              <a:t>LinkedIn: </a:t>
            </a:r>
            <a:r>
              <a:rPr lang="en-US" sz="1000" kern="0">
                <a:solidFill>
                  <a:srgbClr val="000000"/>
                </a:solidFill>
                <a:ea typeface="+mn-lt"/>
                <a:cs typeface="+mn-lt"/>
                <a:sym typeface="Arial"/>
              </a:rPr>
              <a:t>www.linkedin.com/in/kavyasri-jadala/</a:t>
            </a:r>
            <a:endParaRPr lang="en-IN" sz="1000" u="sng" kern="0">
              <a:solidFill>
                <a:srgbClr val="3C5F79"/>
              </a:solidFill>
              <a:latin typeface="Fira Sans Extra Condensed Medium" panose="020B0604020202020204" charset="0"/>
              <a:cs typeface="Arial"/>
            </a:endParaRPr>
          </a:p>
          <a:p>
            <a:pPr algn="ctr" defTabSz="914400">
              <a:buClr>
                <a:srgbClr val="000000"/>
              </a:buClr>
              <a:buFont typeface="Arial"/>
              <a:buNone/>
            </a:pPr>
            <a:endParaRPr lang="en-US" sz="1000" kern="0">
              <a:solidFill>
                <a:srgbClr val="000000"/>
              </a:solidFill>
              <a:latin typeface="Fira Sans Extra Condensed Medium" panose="020B0604020202020204" charset="0"/>
              <a:cs typeface="Arial"/>
              <a:sym typeface="Arial"/>
            </a:endParaRPr>
          </a:p>
        </p:txBody>
      </p:sp>
      <p:sp>
        <p:nvSpPr>
          <p:cNvPr id="26" name="TextBox 25">
            <a:extLst>
              <a:ext uri="{FF2B5EF4-FFF2-40B4-BE49-F238E27FC236}">
                <a16:creationId xmlns:a16="http://schemas.microsoft.com/office/drawing/2014/main" id="{47884C5A-29E7-837E-33E1-417DD70D3DE3}"/>
              </a:ext>
            </a:extLst>
          </p:cNvPr>
          <p:cNvSpPr txBox="1"/>
          <p:nvPr/>
        </p:nvSpPr>
        <p:spPr>
          <a:xfrm>
            <a:off x="9516166" y="3714924"/>
            <a:ext cx="1652316" cy="1384995"/>
          </a:xfrm>
          <a:prstGeom prst="rect">
            <a:avLst/>
          </a:prstGeom>
          <a:noFill/>
        </p:spPr>
        <p:txBody>
          <a:bodyPr wrap="square" rtlCol="0">
            <a:spAutoFit/>
          </a:bodyPr>
          <a:lstStyle/>
          <a:p>
            <a:pPr algn="ctr" defTabSz="914400">
              <a:buClr>
                <a:srgbClr val="000000"/>
              </a:buClr>
              <a:buFont typeface="Arial"/>
              <a:buNone/>
            </a:pPr>
            <a:r>
              <a:rPr lang="en-US" sz="1200" kern="0">
                <a:solidFill>
                  <a:srgbClr val="000000"/>
                </a:solidFill>
                <a:latin typeface="Fira Sans Extra Condensed Medium" panose="020B0604020202020204" charset="0"/>
                <a:cs typeface="Arial"/>
                <a:sym typeface="Arial"/>
              </a:rPr>
              <a:t>Anupama M</a:t>
            </a:r>
          </a:p>
          <a:p>
            <a:pPr algn="ctr" defTabSz="914400">
              <a:buClr>
                <a:srgbClr val="000000"/>
              </a:buClr>
              <a:buFont typeface="Arial"/>
              <a:buNone/>
            </a:pPr>
            <a:endParaRPr lang="en-US" sz="12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r>
              <a:rPr lang="en-US" sz="1000" kern="0">
                <a:solidFill>
                  <a:srgbClr val="000000"/>
                </a:solidFill>
                <a:latin typeface="Fira Sans Extra Condensed Medium" panose="020B0604020202020204" charset="0"/>
                <a:cs typeface="Arial"/>
                <a:sym typeface="Arial"/>
              </a:rPr>
              <a:t>Email: </a:t>
            </a:r>
            <a:r>
              <a:rPr lang="en-US" sz="1000" kern="0">
                <a:solidFill>
                  <a:srgbClr val="3C5F79"/>
                </a:solidFill>
                <a:latin typeface="Fira Sans Extra Condensed Medium" panose="020B0604020202020204" charset="0"/>
                <a:cs typeface="Arial"/>
                <a:sym typeface="Arial"/>
              </a:rPr>
              <a:t>m1@purdue.edu</a:t>
            </a:r>
          </a:p>
          <a:p>
            <a:pPr algn="ctr" defTabSz="914400">
              <a:buClr>
                <a:srgbClr val="000000"/>
              </a:buClr>
              <a:buFont typeface="Arial"/>
              <a:buNone/>
            </a:pPr>
            <a:endParaRPr lang="en-US" sz="1000" kern="0">
              <a:solidFill>
                <a:srgbClr val="000000"/>
              </a:solidFill>
              <a:latin typeface="Fira Sans Extra Condensed Medium" panose="020B0604020202020204" charset="0"/>
              <a:cs typeface="Arial"/>
              <a:sym typeface="Arial"/>
            </a:endParaRPr>
          </a:p>
          <a:p>
            <a:pPr algn="ctr" defTabSz="914400">
              <a:buClr>
                <a:srgbClr val="000000"/>
              </a:buClr>
              <a:buFont typeface="Arial"/>
              <a:buNone/>
            </a:pPr>
            <a:r>
              <a:rPr lang="en-US" sz="1000" kern="0">
                <a:solidFill>
                  <a:srgbClr val="000000"/>
                </a:solidFill>
                <a:latin typeface="Fira Sans Extra Condensed Medium" panose="020B0604020202020204" charset="0"/>
                <a:cs typeface="Arial"/>
                <a:sym typeface="Arial"/>
              </a:rPr>
              <a:t>LinkedIn: </a:t>
            </a:r>
            <a:r>
              <a:rPr lang="en-IN" sz="1000" u="sng" kern="0">
                <a:solidFill>
                  <a:srgbClr val="3C5F79"/>
                </a:solidFill>
                <a:latin typeface="Fira Sans Extra Condensed Medium" panose="020B0604020202020204" charset="0"/>
                <a:cs typeface="Arial"/>
                <a:sym typeface="Arial"/>
                <a:hlinkClick r:id="rId4">
                  <a:extLst>
                    <a:ext uri="{A12FA001-AC4F-418D-AE19-62706E023703}">
                      <ahyp:hlinkClr xmlns:ahyp="http://schemas.microsoft.com/office/drawing/2018/hyperlinkcolor" val="tx"/>
                    </a:ext>
                  </a:extLst>
                </a:hlinkClick>
              </a:rPr>
              <a:t>www.linkedin.com/in/anup</a:t>
            </a:r>
            <a:r>
              <a:rPr lang="en-IN" sz="1000" u="sng" kern="0">
                <a:solidFill>
                  <a:srgbClr val="3C5F79"/>
                </a:solidFill>
                <a:latin typeface="Fira Sans Extra Condensed Medium" panose="020B0604020202020204" charset="0"/>
                <a:cs typeface="Arial"/>
                <a:sym typeface="Arial"/>
                <a:hlinkClick r:id="rId5">
                  <a:extLst>
                    <a:ext uri="{A12FA001-AC4F-418D-AE19-62706E023703}">
                      <ahyp:hlinkClr xmlns:ahyp="http://schemas.microsoft.com/office/drawing/2018/hyperlinkcolor" val="tx"/>
                    </a:ext>
                  </a:extLst>
                </a:hlinkClick>
              </a:rPr>
              <a:t>ama-m</a:t>
            </a:r>
            <a:endParaRPr lang="en-IN" sz="1000" u="sng" kern="0">
              <a:solidFill>
                <a:srgbClr val="3C5F79"/>
              </a:solidFill>
              <a:latin typeface="Fira Sans Extra Condensed Medium" panose="020B0604020202020204" charset="0"/>
              <a:cs typeface="Arial"/>
              <a:sym typeface="Arial"/>
            </a:endParaRPr>
          </a:p>
          <a:p>
            <a:pPr algn="ctr" defTabSz="914400">
              <a:buClr>
                <a:srgbClr val="000000"/>
              </a:buClr>
              <a:buFont typeface="Arial"/>
              <a:buNone/>
            </a:pPr>
            <a:endParaRPr lang="en-US" sz="1000" kern="0">
              <a:solidFill>
                <a:srgbClr val="000000"/>
              </a:solidFill>
              <a:latin typeface="Fira Sans Extra Condensed Medium" panose="020B0604020202020204" charset="0"/>
              <a:cs typeface="Arial"/>
              <a:sym typeface="Arial"/>
            </a:endParaRPr>
          </a:p>
        </p:txBody>
      </p:sp>
      <p:pic>
        <p:nvPicPr>
          <p:cNvPr id="33" name="Picture 4">
            <a:extLst>
              <a:ext uri="{FF2B5EF4-FFF2-40B4-BE49-F238E27FC236}">
                <a16:creationId xmlns:a16="http://schemas.microsoft.com/office/drawing/2014/main" id="{E952D01B-9A21-CC9B-CCEF-F2D85FE919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35C526D4-02C9-BAD5-2374-678AD47F6810}"/>
              </a:ext>
            </a:extLst>
          </p:cNvPr>
          <p:cNvPicPr>
            <a:picLocks noChangeAspect="1"/>
          </p:cNvPicPr>
          <p:nvPr/>
        </p:nvPicPr>
        <p:blipFill rotWithShape="1">
          <a:blip r:embed="rId7"/>
          <a:srcRect l="22095" t="25952" r="16190" b="17038"/>
          <a:stretch/>
        </p:blipFill>
        <p:spPr>
          <a:xfrm>
            <a:off x="9337374" y="1549637"/>
            <a:ext cx="2004190" cy="2039631"/>
          </a:xfrm>
          <a:prstGeom prst="ellipse">
            <a:avLst/>
          </a:prstGeom>
        </p:spPr>
      </p:pic>
      <p:pic>
        <p:nvPicPr>
          <p:cNvPr id="4" name="Picture 3">
            <a:extLst>
              <a:ext uri="{FF2B5EF4-FFF2-40B4-BE49-F238E27FC236}">
                <a16:creationId xmlns:a16="http://schemas.microsoft.com/office/drawing/2014/main" id="{FBB5C5C1-1805-E4D5-BFB3-6E35AF3E72C2}"/>
              </a:ext>
            </a:extLst>
          </p:cNvPr>
          <p:cNvPicPr>
            <a:picLocks noChangeAspect="1"/>
          </p:cNvPicPr>
          <p:nvPr/>
        </p:nvPicPr>
        <p:blipFill>
          <a:blip r:embed="rId8"/>
          <a:stretch>
            <a:fillRect/>
          </a:stretch>
        </p:blipFill>
        <p:spPr>
          <a:xfrm>
            <a:off x="5323112" y="1613210"/>
            <a:ext cx="1713046" cy="1921728"/>
          </a:xfrm>
          <a:prstGeom prst="flowChartConnector">
            <a:avLst/>
          </a:prstGeom>
        </p:spPr>
      </p:pic>
      <p:pic>
        <p:nvPicPr>
          <p:cNvPr id="9" name="Picture 8">
            <a:extLst>
              <a:ext uri="{FF2B5EF4-FFF2-40B4-BE49-F238E27FC236}">
                <a16:creationId xmlns:a16="http://schemas.microsoft.com/office/drawing/2014/main" id="{D0D03958-C8EE-FFE0-574E-0EFBA0F7B02E}"/>
              </a:ext>
            </a:extLst>
          </p:cNvPr>
          <p:cNvPicPr>
            <a:picLocks noChangeAspect="1"/>
          </p:cNvPicPr>
          <p:nvPr/>
        </p:nvPicPr>
        <p:blipFill>
          <a:blip r:embed="rId9"/>
          <a:stretch>
            <a:fillRect/>
          </a:stretch>
        </p:blipFill>
        <p:spPr>
          <a:xfrm>
            <a:off x="1537142" y="1401624"/>
            <a:ext cx="1355808" cy="2027376"/>
          </a:xfrm>
          <a:prstGeom prst="ellipse">
            <a:avLst/>
          </a:prstGeom>
          <a:ln w="3175" cap="rnd">
            <a:noFill/>
          </a:ln>
          <a:effectLst/>
          <a:scene3d>
            <a:camera prst="orthographicFront"/>
            <a:lightRig rig="contrasting" dir="t">
              <a:rot lat="0" lon="0" rev="3000000"/>
            </a:lightRig>
          </a:scene3d>
          <a:sp3d contourW="7620">
            <a:bevelT w="95250" h="31750"/>
            <a:contourClr>
              <a:srgbClr val="333333"/>
            </a:contourClr>
          </a:sp3d>
        </p:spPr>
      </p:pic>
      <p:pic>
        <p:nvPicPr>
          <p:cNvPr id="30" name="Picture 29" descr="A person wearing glasses and a brown sweater&#10;&#10;Description automatically generated">
            <a:extLst>
              <a:ext uri="{FF2B5EF4-FFF2-40B4-BE49-F238E27FC236}">
                <a16:creationId xmlns:a16="http://schemas.microsoft.com/office/drawing/2014/main" id="{60E307A4-1EAB-7DE8-CC5F-C7750336F2A7}"/>
              </a:ext>
            </a:extLst>
          </p:cNvPr>
          <p:cNvPicPr>
            <a:picLocks noChangeAspect="1"/>
          </p:cNvPicPr>
          <p:nvPr/>
        </p:nvPicPr>
        <p:blipFill rotWithShape="1">
          <a:blip r:embed="rId10"/>
          <a:srcRect t="18754"/>
          <a:stretch/>
        </p:blipFill>
        <p:spPr>
          <a:xfrm>
            <a:off x="3388071" y="1581660"/>
            <a:ext cx="1439920" cy="1754819"/>
          </a:xfrm>
          <a:prstGeom prst="rect">
            <a:avLst/>
          </a:prstGeom>
        </p:spPr>
      </p:pic>
      <p:pic>
        <p:nvPicPr>
          <p:cNvPr id="8" name="Picture 7" descr="A person with long hair smiling&#10;&#10;Description automatically generated">
            <a:extLst>
              <a:ext uri="{FF2B5EF4-FFF2-40B4-BE49-F238E27FC236}">
                <a16:creationId xmlns:a16="http://schemas.microsoft.com/office/drawing/2014/main" id="{C72293AC-1B7B-D1B3-0F4B-A4C8C0407A51}"/>
              </a:ext>
            </a:extLst>
          </p:cNvPr>
          <p:cNvPicPr>
            <a:picLocks noChangeAspect="1"/>
          </p:cNvPicPr>
          <p:nvPr/>
        </p:nvPicPr>
        <p:blipFill rotWithShape="1">
          <a:blip r:embed="rId11"/>
          <a:srcRect t="10772" r="-2889"/>
          <a:stretch/>
        </p:blipFill>
        <p:spPr>
          <a:xfrm>
            <a:off x="7531279" y="1613210"/>
            <a:ext cx="1394969" cy="1815790"/>
          </a:xfrm>
          <a:prstGeom prst="rect">
            <a:avLst/>
          </a:prstGeom>
        </p:spPr>
      </p:pic>
    </p:spTree>
    <p:extLst>
      <p:ext uri="{BB962C8B-B14F-4D97-AF65-F5344CB8AC3E}">
        <p14:creationId xmlns:p14="http://schemas.microsoft.com/office/powerpoint/2010/main" val="935529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7205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t>Challenges</a:t>
            </a:r>
          </a:p>
        </p:txBody>
      </p:sp>
      <p:pic>
        <p:nvPicPr>
          <p:cNvPr id="2" name="Picture 4">
            <a:extLst>
              <a:ext uri="{FF2B5EF4-FFF2-40B4-BE49-F238E27FC236}">
                <a16:creationId xmlns:a16="http://schemas.microsoft.com/office/drawing/2014/main" id="{CFD30795-9B15-6467-B692-CBA372003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01B9DABC-2E02-81A3-0D09-82CDB00E75DC}"/>
              </a:ext>
            </a:extLst>
          </p:cNvPr>
          <p:cNvGrpSpPr/>
          <p:nvPr/>
        </p:nvGrpSpPr>
        <p:grpSpPr>
          <a:xfrm>
            <a:off x="965999" y="1783842"/>
            <a:ext cx="3629900" cy="4458309"/>
            <a:chOff x="1664831" y="1783842"/>
            <a:chExt cx="3629900" cy="4458309"/>
          </a:xfrm>
        </p:grpSpPr>
        <p:sp>
          <p:nvSpPr>
            <p:cNvPr id="4" name="Graphic 4">
              <a:extLst>
                <a:ext uri="{FF2B5EF4-FFF2-40B4-BE49-F238E27FC236}">
                  <a16:creationId xmlns:a16="http://schemas.microsoft.com/office/drawing/2014/main" id="{3D8DE457-8D5E-CA98-1EE1-853CB05B8B7B}"/>
                </a:ext>
              </a:extLst>
            </p:cNvPr>
            <p:cNvSpPr/>
            <p:nvPr/>
          </p:nvSpPr>
          <p:spPr>
            <a:xfrm>
              <a:off x="4483047" y="2851310"/>
              <a:ext cx="198676" cy="183931"/>
            </a:xfrm>
            <a:custGeom>
              <a:avLst/>
              <a:gdLst>
                <a:gd name="connsiteX0" fmla="*/ 0 w 198676"/>
                <a:gd name="connsiteY0" fmla="*/ 68141 h 183931"/>
                <a:gd name="connsiteX1" fmla="*/ 23180 w 198676"/>
                <a:gd name="connsiteY1" fmla="*/ 183931 h 183931"/>
                <a:gd name="connsiteX2" fmla="*/ 198676 w 198676"/>
                <a:gd name="connsiteY2" fmla="*/ 148791 h 183931"/>
                <a:gd name="connsiteX3" fmla="*/ 168885 w 198676"/>
                <a:gd name="connsiteY3" fmla="*/ 0 h 183931"/>
                <a:gd name="connsiteX4" fmla="*/ 0 w 198676"/>
                <a:gd name="connsiteY4" fmla="*/ 68141 h 183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676" h="183931">
                  <a:moveTo>
                    <a:pt x="0" y="68141"/>
                  </a:moveTo>
                  <a:lnTo>
                    <a:pt x="23180" y="183931"/>
                  </a:lnTo>
                  <a:lnTo>
                    <a:pt x="198676" y="148791"/>
                  </a:lnTo>
                  <a:lnTo>
                    <a:pt x="168885" y="0"/>
                  </a:lnTo>
                  <a:lnTo>
                    <a:pt x="0" y="68141"/>
                  </a:lnTo>
                  <a:close/>
                </a:path>
              </a:pathLst>
            </a:custGeom>
            <a:solidFill>
              <a:srgbClr val="F7B88D"/>
            </a:solidFill>
            <a:ln w="1372" cap="flat">
              <a:noFill/>
              <a:prstDash val="solid"/>
              <a:miter/>
            </a:ln>
          </p:spPr>
          <p:txBody>
            <a:bodyPr rtlCol="0" anchor="ctr"/>
            <a:lstStyle/>
            <a:p>
              <a:endParaRPr lang="en-IN"/>
            </a:p>
          </p:txBody>
        </p:sp>
        <p:sp>
          <p:nvSpPr>
            <p:cNvPr id="7" name="Graphic 4">
              <a:extLst>
                <a:ext uri="{FF2B5EF4-FFF2-40B4-BE49-F238E27FC236}">
                  <a16:creationId xmlns:a16="http://schemas.microsoft.com/office/drawing/2014/main" id="{3C2B8343-C408-4113-6902-E38BD27E6FD4}"/>
                </a:ext>
              </a:extLst>
            </p:cNvPr>
            <p:cNvSpPr/>
            <p:nvPr/>
          </p:nvSpPr>
          <p:spPr>
            <a:xfrm rot="20920801">
              <a:off x="4605425" y="2835107"/>
              <a:ext cx="101745" cy="41765"/>
            </a:xfrm>
            <a:custGeom>
              <a:avLst/>
              <a:gdLst>
                <a:gd name="connsiteX0" fmla="*/ 85546 w 101745"/>
                <a:gd name="connsiteY0" fmla="*/ 0 h 41765"/>
                <a:gd name="connsiteX1" fmla="*/ 101745 w 101745"/>
                <a:gd name="connsiteY1" fmla="*/ 0 h 41765"/>
                <a:gd name="connsiteX2" fmla="*/ 101745 w 101745"/>
                <a:gd name="connsiteY2" fmla="*/ 41765 h 41765"/>
                <a:gd name="connsiteX3" fmla="*/ 85546 w 101745"/>
                <a:gd name="connsiteY3" fmla="*/ 41765 h 41765"/>
                <a:gd name="connsiteX4" fmla="*/ 16198 w 101745"/>
                <a:gd name="connsiteY4" fmla="*/ 41765 h 41765"/>
                <a:gd name="connsiteX5" fmla="*/ 0 w 101745"/>
                <a:gd name="connsiteY5" fmla="*/ 41765 h 41765"/>
                <a:gd name="connsiteX6" fmla="*/ 0 w 101745"/>
                <a:gd name="connsiteY6" fmla="*/ 0 h 41765"/>
                <a:gd name="connsiteX7" fmla="*/ 16198 w 101745"/>
                <a:gd name="connsiteY7" fmla="*/ 0 h 41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745" h="41765">
                  <a:moveTo>
                    <a:pt x="85546" y="0"/>
                  </a:moveTo>
                  <a:cubicBezTo>
                    <a:pt x="94493" y="0"/>
                    <a:pt x="101745" y="0"/>
                    <a:pt x="101745" y="0"/>
                  </a:cubicBezTo>
                  <a:lnTo>
                    <a:pt x="101745" y="41765"/>
                  </a:lnTo>
                  <a:cubicBezTo>
                    <a:pt x="101745" y="41765"/>
                    <a:pt x="94493" y="41765"/>
                    <a:pt x="85546" y="41765"/>
                  </a:cubicBezTo>
                  <a:lnTo>
                    <a:pt x="16198" y="41765"/>
                  </a:lnTo>
                  <a:cubicBezTo>
                    <a:pt x="7252" y="41765"/>
                    <a:pt x="0" y="41765"/>
                    <a:pt x="0" y="41765"/>
                  </a:cubicBezTo>
                  <a:lnTo>
                    <a:pt x="0" y="0"/>
                  </a:lnTo>
                  <a:cubicBezTo>
                    <a:pt x="0" y="0"/>
                    <a:pt x="7252" y="0"/>
                    <a:pt x="16198" y="0"/>
                  </a:cubicBezTo>
                  <a:close/>
                </a:path>
              </a:pathLst>
            </a:custGeom>
            <a:solidFill>
              <a:srgbClr val="FBBC8F"/>
            </a:solidFill>
            <a:ln w="1372" cap="flat">
              <a:noFill/>
              <a:prstDash val="solid"/>
              <a:miter/>
            </a:ln>
          </p:spPr>
          <p:txBody>
            <a:bodyPr rtlCol="0" anchor="ctr"/>
            <a:lstStyle/>
            <a:p>
              <a:endParaRPr lang="en-IN"/>
            </a:p>
          </p:txBody>
        </p:sp>
        <p:sp>
          <p:nvSpPr>
            <p:cNvPr id="10" name="Graphic 4">
              <a:extLst>
                <a:ext uri="{FF2B5EF4-FFF2-40B4-BE49-F238E27FC236}">
                  <a16:creationId xmlns:a16="http://schemas.microsoft.com/office/drawing/2014/main" id="{01A3C3D1-6ECE-8F65-99DD-687AAFFBF940}"/>
                </a:ext>
              </a:extLst>
            </p:cNvPr>
            <p:cNvSpPr/>
            <p:nvPr/>
          </p:nvSpPr>
          <p:spPr>
            <a:xfrm>
              <a:off x="4605325" y="2870027"/>
              <a:ext cx="114556" cy="57637"/>
            </a:xfrm>
            <a:custGeom>
              <a:avLst/>
              <a:gdLst>
                <a:gd name="connsiteX0" fmla="*/ 112416 w 114556"/>
                <a:gd name="connsiteY0" fmla="*/ 12830 h 57637"/>
                <a:gd name="connsiteX1" fmla="*/ 91047 w 114556"/>
                <a:gd name="connsiteY1" fmla="*/ 390 h 57637"/>
                <a:gd name="connsiteX2" fmla="*/ 14786 w 114556"/>
                <a:gd name="connsiteY2" fmla="*/ 15656 h 57637"/>
                <a:gd name="connsiteX3" fmla="*/ 288 w 114556"/>
                <a:gd name="connsiteY3" fmla="*/ 35283 h 57637"/>
                <a:gd name="connsiteX4" fmla="*/ 2167 w 114556"/>
                <a:gd name="connsiteY4" fmla="*/ 44624 h 57637"/>
                <a:gd name="connsiteX5" fmla="*/ 23111 w 114556"/>
                <a:gd name="connsiteY5" fmla="*/ 57256 h 57637"/>
                <a:gd name="connsiteX6" fmla="*/ 99372 w 114556"/>
                <a:gd name="connsiteY6" fmla="*/ 41991 h 57637"/>
                <a:gd name="connsiteX7" fmla="*/ 114282 w 114556"/>
                <a:gd name="connsiteY7" fmla="*/ 22171 h 57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556" h="57637">
                  <a:moveTo>
                    <a:pt x="112416" y="12830"/>
                  </a:moveTo>
                  <a:cubicBezTo>
                    <a:pt x="110661" y="4066"/>
                    <a:pt x="100854" y="-1571"/>
                    <a:pt x="91047" y="390"/>
                  </a:cubicBezTo>
                  <a:lnTo>
                    <a:pt x="14786" y="15656"/>
                  </a:lnTo>
                  <a:cubicBezTo>
                    <a:pt x="4979" y="17617"/>
                    <a:pt x="-1468" y="26505"/>
                    <a:pt x="288" y="35283"/>
                  </a:cubicBezTo>
                  <a:lnTo>
                    <a:pt x="2167" y="44624"/>
                  </a:lnTo>
                  <a:cubicBezTo>
                    <a:pt x="3923" y="53402"/>
                    <a:pt x="13305" y="59218"/>
                    <a:pt x="23111" y="57256"/>
                  </a:cubicBezTo>
                  <a:lnTo>
                    <a:pt x="99372" y="41991"/>
                  </a:lnTo>
                  <a:cubicBezTo>
                    <a:pt x="109179" y="40029"/>
                    <a:pt x="116037" y="31018"/>
                    <a:pt x="114282" y="22171"/>
                  </a:cubicBezTo>
                  <a:close/>
                </a:path>
              </a:pathLst>
            </a:custGeom>
            <a:solidFill>
              <a:srgbClr val="FBBC8F"/>
            </a:solidFill>
            <a:ln w="1372" cap="flat">
              <a:noFill/>
              <a:prstDash val="solid"/>
              <a:miter/>
            </a:ln>
          </p:spPr>
          <p:txBody>
            <a:bodyPr rtlCol="0" anchor="ctr"/>
            <a:lstStyle/>
            <a:p>
              <a:endParaRPr lang="en-IN"/>
            </a:p>
          </p:txBody>
        </p:sp>
        <p:sp>
          <p:nvSpPr>
            <p:cNvPr id="11" name="Graphic 4">
              <a:extLst>
                <a:ext uri="{FF2B5EF4-FFF2-40B4-BE49-F238E27FC236}">
                  <a16:creationId xmlns:a16="http://schemas.microsoft.com/office/drawing/2014/main" id="{6D6CEAC6-141B-1415-9871-5B7430F389E0}"/>
                </a:ext>
              </a:extLst>
            </p:cNvPr>
            <p:cNvSpPr/>
            <p:nvPr/>
          </p:nvSpPr>
          <p:spPr>
            <a:xfrm>
              <a:off x="4609026" y="2914272"/>
              <a:ext cx="114818" cy="57346"/>
            </a:xfrm>
            <a:custGeom>
              <a:avLst/>
              <a:gdLst>
                <a:gd name="connsiteX0" fmla="*/ 112693 w 114818"/>
                <a:gd name="connsiteY0" fmla="*/ 12078 h 57346"/>
                <a:gd name="connsiteX1" fmla="*/ 92324 w 114818"/>
                <a:gd name="connsiteY1" fmla="*/ 433 h 57346"/>
                <a:gd name="connsiteX2" fmla="*/ 16064 w 114818"/>
                <a:gd name="connsiteY2" fmla="*/ 15713 h 57346"/>
                <a:gd name="connsiteX3" fmla="*/ 249 w 114818"/>
                <a:gd name="connsiteY3" fmla="*/ 34600 h 57346"/>
                <a:gd name="connsiteX4" fmla="*/ 2115 w 114818"/>
                <a:gd name="connsiteY4" fmla="*/ 43940 h 57346"/>
                <a:gd name="connsiteX5" fmla="*/ 24321 w 114818"/>
                <a:gd name="connsiteY5" fmla="*/ 56984 h 57346"/>
                <a:gd name="connsiteX6" fmla="*/ 100581 w 114818"/>
                <a:gd name="connsiteY6" fmla="*/ 41718 h 57346"/>
                <a:gd name="connsiteX7" fmla="*/ 114558 w 114818"/>
                <a:gd name="connsiteY7" fmla="*/ 21432 h 5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818" h="57346">
                  <a:moveTo>
                    <a:pt x="112693" y="12078"/>
                  </a:moveTo>
                  <a:cubicBezTo>
                    <a:pt x="110937" y="3313"/>
                    <a:pt x="102132" y="-1528"/>
                    <a:pt x="92324" y="433"/>
                  </a:cubicBezTo>
                  <a:lnTo>
                    <a:pt x="16064" y="15713"/>
                  </a:lnTo>
                  <a:cubicBezTo>
                    <a:pt x="6257" y="17674"/>
                    <a:pt x="-1507" y="25821"/>
                    <a:pt x="249" y="34600"/>
                  </a:cubicBezTo>
                  <a:lnTo>
                    <a:pt x="2115" y="43940"/>
                  </a:lnTo>
                  <a:cubicBezTo>
                    <a:pt x="3870" y="52705"/>
                    <a:pt x="14459" y="58945"/>
                    <a:pt x="24321" y="56984"/>
                  </a:cubicBezTo>
                  <a:lnTo>
                    <a:pt x="100581" y="41718"/>
                  </a:lnTo>
                  <a:cubicBezTo>
                    <a:pt x="109977" y="39880"/>
                    <a:pt x="116190" y="30869"/>
                    <a:pt x="114558" y="21432"/>
                  </a:cubicBezTo>
                  <a:close/>
                </a:path>
              </a:pathLst>
            </a:custGeom>
            <a:solidFill>
              <a:srgbClr val="FBBC8F"/>
            </a:solidFill>
            <a:ln w="1372" cap="flat">
              <a:noFill/>
              <a:prstDash val="solid"/>
              <a:miter/>
            </a:ln>
          </p:spPr>
          <p:txBody>
            <a:bodyPr rtlCol="0" anchor="ctr"/>
            <a:lstStyle/>
            <a:p>
              <a:endParaRPr lang="en-IN"/>
            </a:p>
          </p:txBody>
        </p:sp>
        <p:sp>
          <p:nvSpPr>
            <p:cNvPr id="12" name="Graphic 4">
              <a:extLst>
                <a:ext uri="{FF2B5EF4-FFF2-40B4-BE49-F238E27FC236}">
                  <a16:creationId xmlns:a16="http://schemas.microsoft.com/office/drawing/2014/main" id="{A0059E3F-9F03-D776-BCD6-2ED9C06D4BC4}"/>
                </a:ext>
              </a:extLst>
            </p:cNvPr>
            <p:cNvSpPr/>
            <p:nvPr/>
          </p:nvSpPr>
          <p:spPr>
            <a:xfrm>
              <a:off x="4620296" y="2958464"/>
              <a:ext cx="102062" cy="52555"/>
            </a:xfrm>
            <a:custGeom>
              <a:avLst/>
              <a:gdLst>
                <a:gd name="connsiteX0" fmla="*/ 99996 w 102062"/>
                <a:gd name="connsiteY0" fmla="*/ 11462 h 52555"/>
                <a:gd name="connsiteX1" fmla="*/ 81850 w 102062"/>
                <a:gd name="connsiteY1" fmla="*/ 366 h 52555"/>
                <a:gd name="connsiteX2" fmla="*/ 14326 w 102062"/>
                <a:gd name="connsiteY2" fmla="*/ 13890 h 52555"/>
                <a:gd name="connsiteX3" fmla="*/ 240 w 102062"/>
                <a:gd name="connsiteY3" fmla="*/ 31446 h 52555"/>
                <a:gd name="connsiteX4" fmla="*/ 1982 w 102062"/>
                <a:gd name="connsiteY4" fmla="*/ 40183 h 52555"/>
                <a:gd name="connsiteX5" fmla="*/ 22007 w 102062"/>
                <a:gd name="connsiteY5" fmla="*/ 52240 h 52555"/>
                <a:gd name="connsiteX6" fmla="*/ 89531 w 102062"/>
                <a:gd name="connsiteY6" fmla="*/ 38716 h 52555"/>
                <a:gd name="connsiteX7" fmla="*/ 101752 w 102062"/>
                <a:gd name="connsiteY7" fmla="*/ 20213 h 5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062" h="52555">
                  <a:moveTo>
                    <a:pt x="99996" y="11462"/>
                  </a:moveTo>
                  <a:cubicBezTo>
                    <a:pt x="98364" y="3232"/>
                    <a:pt x="90533" y="-1376"/>
                    <a:pt x="81850" y="366"/>
                  </a:cubicBezTo>
                  <a:lnTo>
                    <a:pt x="14326" y="13890"/>
                  </a:lnTo>
                  <a:cubicBezTo>
                    <a:pt x="5644" y="15632"/>
                    <a:pt x="-1406" y="23230"/>
                    <a:pt x="240" y="31446"/>
                  </a:cubicBezTo>
                  <a:lnTo>
                    <a:pt x="1982" y="40183"/>
                  </a:lnTo>
                  <a:cubicBezTo>
                    <a:pt x="3628" y="48413"/>
                    <a:pt x="13325" y="53968"/>
                    <a:pt x="22007" y="52240"/>
                  </a:cubicBezTo>
                  <a:lnTo>
                    <a:pt x="89531" y="38716"/>
                  </a:lnTo>
                  <a:cubicBezTo>
                    <a:pt x="97994" y="36946"/>
                    <a:pt x="103453" y="28689"/>
                    <a:pt x="101752" y="20213"/>
                  </a:cubicBezTo>
                  <a:close/>
                </a:path>
              </a:pathLst>
            </a:custGeom>
            <a:solidFill>
              <a:srgbClr val="FBBC8F"/>
            </a:solidFill>
            <a:ln w="1372" cap="flat">
              <a:noFill/>
              <a:prstDash val="solid"/>
              <a:miter/>
            </a:ln>
          </p:spPr>
          <p:txBody>
            <a:bodyPr rtlCol="0" anchor="ctr"/>
            <a:lstStyle/>
            <a:p>
              <a:endParaRPr lang="en-IN"/>
            </a:p>
          </p:txBody>
        </p:sp>
        <p:sp>
          <p:nvSpPr>
            <p:cNvPr id="13" name="Graphic 4">
              <a:extLst>
                <a:ext uri="{FF2B5EF4-FFF2-40B4-BE49-F238E27FC236}">
                  <a16:creationId xmlns:a16="http://schemas.microsoft.com/office/drawing/2014/main" id="{86080E2C-C89D-4524-6268-B176D0937592}"/>
                </a:ext>
              </a:extLst>
            </p:cNvPr>
            <p:cNvSpPr/>
            <p:nvPr/>
          </p:nvSpPr>
          <p:spPr>
            <a:xfrm>
              <a:off x="4611977" y="2848359"/>
              <a:ext cx="30668" cy="26215"/>
            </a:xfrm>
            <a:custGeom>
              <a:avLst/>
              <a:gdLst>
                <a:gd name="connsiteX0" fmla="*/ 30353 w 30668"/>
                <a:gd name="connsiteY0" fmla="*/ 9000 h 26215"/>
                <a:gd name="connsiteX1" fmla="*/ 15801 w 30668"/>
                <a:gd name="connsiteY1" fmla="*/ 304 h 26215"/>
                <a:gd name="connsiteX2" fmla="*/ 5994 w 30668"/>
                <a:gd name="connsiteY2" fmla="*/ 2265 h 26215"/>
                <a:gd name="connsiteX3" fmla="*/ 864 w 30668"/>
                <a:gd name="connsiteY3" fmla="*/ 15625 h 26215"/>
                <a:gd name="connsiteX4" fmla="*/ 864 w 30668"/>
                <a:gd name="connsiteY4" fmla="*/ 15625 h 26215"/>
                <a:gd name="connsiteX5" fmla="*/ 10753 w 30668"/>
                <a:gd name="connsiteY5" fmla="*/ 25980 h 26215"/>
                <a:gd name="connsiteX6" fmla="*/ 20546 w 30668"/>
                <a:gd name="connsiteY6" fmla="*/ 24019 h 26215"/>
                <a:gd name="connsiteX7" fmla="*/ 30463 w 30668"/>
                <a:gd name="connsiteY7" fmla="*/ 9658 h 26215"/>
                <a:gd name="connsiteX8" fmla="*/ 30449 w 30668"/>
                <a:gd name="connsiteY8" fmla="*/ 9548 h 2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668" h="26215">
                  <a:moveTo>
                    <a:pt x="30353" y="9000"/>
                  </a:moveTo>
                  <a:cubicBezTo>
                    <a:pt x="29133" y="2924"/>
                    <a:pt x="23207" y="-1177"/>
                    <a:pt x="15801" y="304"/>
                  </a:cubicBezTo>
                  <a:lnTo>
                    <a:pt x="5994" y="2265"/>
                  </a:lnTo>
                  <a:cubicBezTo>
                    <a:pt x="-1399" y="3746"/>
                    <a:pt x="-357" y="9548"/>
                    <a:pt x="864" y="15625"/>
                  </a:cubicBezTo>
                  <a:lnTo>
                    <a:pt x="864" y="15625"/>
                  </a:lnTo>
                  <a:cubicBezTo>
                    <a:pt x="2071" y="21701"/>
                    <a:pt x="3346" y="27461"/>
                    <a:pt x="10753" y="25980"/>
                  </a:cubicBezTo>
                  <a:lnTo>
                    <a:pt x="20546" y="24019"/>
                  </a:lnTo>
                  <a:cubicBezTo>
                    <a:pt x="27254" y="22798"/>
                    <a:pt x="31698" y="16365"/>
                    <a:pt x="30463" y="9658"/>
                  </a:cubicBezTo>
                  <a:cubicBezTo>
                    <a:pt x="30463" y="9617"/>
                    <a:pt x="30449" y="9590"/>
                    <a:pt x="30449" y="9548"/>
                  </a:cubicBezTo>
                  <a:close/>
                </a:path>
              </a:pathLst>
            </a:custGeom>
            <a:solidFill>
              <a:srgbClr val="FFE1D4"/>
            </a:solidFill>
            <a:ln w="1372" cap="flat">
              <a:noFill/>
              <a:prstDash val="solid"/>
              <a:miter/>
            </a:ln>
          </p:spPr>
          <p:txBody>
            <a:bodyPr rtlCol="0" anchor="ctr"/>
            <a:lstStyle/>
            <a:p>
              <a:endParaRPr lang="en-IN"/>
            </a:p>
          </p:txBody>
        </p:sp>
        <p:sp>
          <p:nvSpPr>
            <p:cNvPr id="14" name="Graphic 4">
              <a:extLst>
                <a:ext uri="{FF2B5EF4-FFF2-40B4-BE49-F238E27FC236}">
                  <a16:creationId xmlns:a16="http://schemas.microsoft.com/office/drawing/2014/main" id="{BC809872-8A86-3292-0CB7-4A3C4711D72F}"/>
                </a:ext>
              </a:extLst>
            </p:cNvPr>
            <p:cNvSpPr/>
            <p:nvPr/>
          </p:nvSpPr>
          <p:spPr>
            <a:xfrm>
              <a:off x="4480921" y="2785786"/>
              <a:ext cx="183012" cy="182658"/>
            </a:xfrm>
            <a:custGeom>
              <a:avLst/>
              <a:gdLst>
                <a:gd name="connsiteX0" fmla="*/ 0 w 183012"/>
                <a:gd name="connsiteY0" fmla="*/ 119661 h 182658"/>
                <a:gd name="connsiteX1" fmla="*/ 37362 w 183012"/>
                <a:gd name="connsiteY1" fmla="*/ 112172 h 182658"/>
                <a:gd name="connsiteX2" fmla="*/ 49446 w 183012"/>
                <a:gd name="connsiteY2" fmla="*/ 58679 h 182658"/>
                <a:gd name="connsiteX3" fmla="*/ 67277 w 183012"/>
                <a:gd name="connsiteY3" fmla="*/ 24115 h 182658"/>
                <a:gd name="connsiteX4" fmla="*/ 83243 w 183012"/>
                <a:gd name="connsiteY4" fmla="*/ 14692 h 182658"/>
                <a:gd name="connsiteX5" fmla="*/ 153674 w 183012"/>
                <a:gd name="connsiteY5" fmla="*/ 524 h 182658"/>
                <a:gd name="connsiteX6" fmla="*/ 167185 w 183012"/>
                <a:gd name="connsiteY6" fmla="*/ 4035 h 182658"/>
                <a:gd name="connsiteX7" fmla="*/ 183013 w 183012"/>
                <a:gd name="connsiteY7" fmla="*/ 83121 h 182658"/>
                <a:gd name="connsiteX8" fmla="*/ 139245 w 183012"/>
                <a:gd name="connsiteY8" fmla="*/ 79829 h 182658"/>
                <a:gd name="connsiteX9" fmla="*/ 133896 w 183012"/>
                <a:gd name="connsiteY9" fmla="*/ 56992 h 182658"/>
                <a:gd name="connsiteX10" fmla="*/ 116449 w 183012"/>
                <a:gd name="connsiteY10" fmla="*/ 60490 h 182658"/>
                <a:gd name="connsiteX11" fmla="*/ 119494 w 183012"/>
                <a:gd name="connsiteY11" fmla="*/ 113406 h 182658"/>
                <a:gd name="connsiteX12" fmla="*/ 82173 w 183012"/>
                <a:gd name="connsiteY12" fmla="*/ 166103 h 182658"/>
                <a:gd name="connsiteX13" fmla="*/ 12646 w 183012"/>
                <a:gd name="connsiteY13" fmla="*/ 182658 h 182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3012" h="182658">
                  <a:moveTo>
                    <a:pt x="0" y="119661"/>
                  </a:moveTo>
                  <a:lnTo>
                    <a:pt x="37362" y="112172"/>
                  </a:lnTo>
                  <a:cubicBezTo>
                    <a:pt x="37362" y="112172"/>
                    <a:pt x="39269" y="79980"/>
                    <a:pt x="49446" y="58679"/>
                  </a:cubicBezTo>
                  <a:cubicBezTo>
                    <a:pt x="59623" y="37378"/>
                    <a:pt x="67277" y="24115"/>
                    <a:pt x="67277" y="24115"/>
                  </a:cubicBezTo>
                  <a:cubicBezTo>
                    <a:pt x="67277" y="24115"/>
                    <a:pt x="71227" y="16420"/>
                    <a:pt x="83243" y="14692"/>
                  </a:cubicBezTo>
                  <a:lnTo>
                    <a:pt x="153674" y="524"/>
                  </a:lnTo>
                  <a:cubicBezTo>
                    <a:pt x="153674" y="524"/>
                    <a:pt x="159545" y="-2000"/>
                    <a:pt x="167185" y="4035"/>
                  </a:cubicBezTo>
                  <a:lnTo>
                    <a:pt x="183013" y="83121"/>
                  </a:lnTo>
                  <a:cubicBezTo>
                    <a:pt x="183013" y="83121"/>
                    <a:pt x="147708" y="94629"/>
                    <a:pt x="139245" y="79829"/>
                  </a:cubicBezTo>
                  <a:cubicBezTo>
                    <a:pt x="130782" y="65030"/>
                    <a:pt x="133896" y="56992"/>
                    <a:pt x="133896" y="56992"/>
                  </a:cubicBezTo>
                  <a:lnTo>
                    <a:pt x="116449" y="60490"/>
                  </a:lnTo>
                  <a:cubicBezTo>
                    <a:pt x="116449" y="60490"/>
                    <a:pt x="126489" y="83162"/>
                    <a:pt x="119494" y="113406"/>
                  </a:cubicBezTo>
                  <a:cubicBezTo>
                    <a:pt x="112499" y="143650"/>
                    <a:pt x="97891" y="158834"/>
                    <a:pt x="82173" y="166103"/>
                  </a:cubicBezTo>
                  <a:lnTo>
                    <a:pt x="12646" y="182658"/>
                  </a:lnTo>
                  <a:close/>
                </a:path>
              </a:pathLst>
            </a:custGeom>
            <a:solidFill>
              <a:srgbClr val="F2AE8F"/>
            </a:solidFill>
            <a:ln w="1372" cap="flat">
              <a:noFill/>
              <a:prstDash val="solid"/>
              <a:miter/>
            </a:ln>
          </p:spPr>
          <p:txBody>
            <a:bodyPr rtlCol="0" anchor="ctr"/>
            <a:lstStyle/>
            <a:p>
              <a:endParaRPr lang="en-IN"/>
            </a:p>
          </p:txBody>
        </p:sp>
        <p:sp>
          <p:nvSpPr>
            <p:cNvPr id="15" name="Graphic 4">
              <a:extLst>
                <a:ext uri="{FF2B5EF4-FFF2-40B4-BE49-F238E27FC236}">
                  <a16:creationId xmlns:a16="http://schemas.microsoft.com/office/drawing/2014/main" id="{B95E5788-BB6F-BC26-0533-D6FE824502DB}"/>
                </a:ext>
              </a:extLst>
            </p:cNvPr>
            <p:cNvSpPr/>
            <p:nvPr/>
          </p:nvSpPr>
          <p:spPr>
            <a:xfrm>
              <a:off x="4631186" y="2980084"/>
              <a:ext cx="26856" cy="21750"/>
            </a:xfrm>
            <a:custGeom>
              <a:avLst/>
              <a:gdLst>
                <a:gd name="connsiteX0" fmla="*/ 26630 w 26856"/>
                <a:gd name="connsiteY0" fmla="*/ 7000 h 21750"/>
                <a:gd name="connsiteX1" fmla="*/ 13833 w 26856"/>
                <a:gd name="connsiteY1" fmla="*/ 321 h 21750"/>
                <a:gd name="connsiteX2" fmla="*/ 5302 w 26856"/>
                <a:gd name="connsiteY2" fmla="*/ 2035 h 21750"/>
                <a:gd name="connsiteX3" fmla="*/ 721 w 26856"/>
                <a:gd name="connsiteY3" fmla="*/ 13090 h 21750"/>
                <a:gd name="connsiteX4" fmla="*/ 721 w 26856"/>
                <a:gd name="connsiteY4" fmla="*/ 13090 h 21750"/>
                <a:gd name="connsiteX5" fmla="*/ 9211 w 26856"/>
                <a:gd name="connsiteY5" fmla="*/ 21525 h 21750"/>
                <a:gd name="connsiteX6" fmla="*/ 17728 w 26856"/>
                <a:gd name="connsiteY6" fmla="*/ 19825 h 21750"/>
                <a:gd name="connsiteX7" fmla="*/ 26726 w 26856"/>
                <a:gd name="connsiteY7" fmla="*/ 7480 h 21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856" h="21750">
                  <a:moveTo>
                    <a:pt x="26630" y="7000"/>
                  </a:moveTo>
                  <a:cubicBezTo>
                    <a:pt x="25574" y="1706"/>
                    <a:pt x="20266" y="-969"/>
                    <a:pt x="13833" y="321"/>
                  </a:cubicBezTo>
                  <a:lnTo>
                    <a:pt x="5302" y="2035"/>
                  </a:lnTo>
                  <a:cubicBezTo>
                    <a:pt x="-1131" y="3324"/>
                    <a:pt x="-349" y="7809"/>
                    <a:pt x="721" y="13090"/>
                  </a:cubicBezTo>
                  <a:lnTo>
                    <a:pt x="721" y="13090"/>
                  </a:lnTo>
                  <a:cubicBezTo>
                    <a:pt x="1777" y="18385"/>
                    <a:pt x="2764" y="22815"/>
                    <a:pt x="9211" y="21525"/>
                  </a:cubicBezTo>
                  <a:lnTo>
                    <a:pt x="17728" y="19825"/>
                  </a:lnTo>
                  <a:cubicBezTo>
                    <a:pt x="23626" y="18892"/>
                    <a:pt x="27645" y="13378"/>
                    <a:pt x="26726" y="7480"/>
                  </a:cubicBezTo>
                  <a:close/>
                </a:path>
              </a:pathLst>
            </a:custGeom>
            <a:solidFill>
              <a:srgbClr val="FFE1D4"/>
            </a:solidFill>
            <a:ln w="1372" cap="flat">
              <a:noFill/>
              <a:prstDash val="solid"/>
              <a:miter/>
            </a:ln>
          </p:spPr>
          <p:txBody>
            <a:bodyPr rtlCol="0" anchor="ctr"/>
            <a:lstStyle/>
            <a:p>
              <a:endParaRPr lang="en-IN"/>
            </a:p>
          </p:txBody>
        </p:sp>
        <p:sp>
          <p:nvSpPr>
            <p:cNvPr id="16" name="Graphic 4">
              <a:extLst>
                <a:ext uri="{FF2B5EF4-FFF2-40B4-BE49-F238E27FC236}">
                  <a16:creationId xmlns:a16="http://schemas.microsoft.com/office/drawing/2014/main" id="{23F04044-A94C-54A5-4FBD-29F7C612C38A}"/>
                </a:ext>
              </a:extLst>
            </p:cNvPr>
            <p:cNvSpPr/>
            <p:nvPr/>
          </p:nvSpPr>
          <p:spPr>
            <a:xfrm>
              <a:off x="4618121" y="2939114"/>
              <a:ext cx="27077" cy="21737"/>
            </a:xfrm>
            <a:custGeom>
              <a:avLst/>
              <a:gdLst>
                <a:gd name="connsiteX0" fmla="*/ 26816 w 27077"/>
                <a:gd name="connsiteY0" fmla="*/ 7234 h 21737"/>
                <a:gd name="connsiteX1" fmla="*/ 13827 w 27077"/>
                <a:gd name="connsiteY1" fmla="*/ 308 h 21737"/>
                <a:gd name="connsiteX2" fmla="*/ 5309 w 27077"/>
                <a:gd name="connsiteY2" fmla="*/ 2022 h 21737"/>
                <a:gd name="connsiteX3" fmla="*/ 714 w 27077"/>
                <a:gd name="connsiteY3" fmla="*/ 13077 h 21737"/>
                <a:gd name="connsiteX4" fmla="*/ 714 w 27077"/>
                <a:gd name="connsiteY4" fmla="*/ 13077 h 21737"/>
                <a:gd name="connsiteX5" fmla="*/ 9204 w 27077"/>
                <a:gd name="connsiteY5" fmla="*/ 21513 h 21737"/>
                <a:gd name="connsiteX6" fmla="*/ 17735 w 27077"/>
                <a:gd name="connsiteY6" fmla="*/ 19812 h 21737"/>
                <a:gd name="connsiteX7" fmla="*/ 26898 w 27077"/>
                <a:gd name="connsiteY7" fmla="*/ 7700 h 2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77" h="21737">
                  <a:moveTo>
                    <a:pt x="26816" y="7234"/>
                  </a:moveTo>
                  <a:cubicBezTo>
                    <a:pt x="25746" y="1940"/>
                    <a:pt x="20273" y="-995"/>
                    <a:pt x="13827" y="308"/>
                  </a:cubicBezTo>
                  <a:lnTo>
                    <a:pt x="5309" y="2022"/>
                  </a:lnTo>
                  <a:cubicBezTo>
                    <a:pt x="-1138" y="3311"/>
                    <a:pt x="-342" y="7783"/>
                    <a:pt x="714" y="13077"/>
                  </a:cubicBezTo>
                  <a:lnTo>
                    <a:pt x="714" y="13077"/>
                  </a:lnTo>
                  <a:cubicBezTo>
                    <a:pt x="1770" y="18358"/>
                    <a:pt x="2771" y="22802"/>
                    <a:pt x="9204" y="21513"/>
                  </a:cubicBezTo>
                  <a:lnTo>
                    <a:pt x="17735" y="19812"/>
                  </a:lnTo>
                  <a:cubicBezTo>
                    <a:pt x="24168" y="18523"/>
                    <a:pt x="27968" y="12954"/>
                    <a:pt x="26898" y="7700"/>
                  </a:cubicBezTo>
                  <a:close/>
                </a:path>
              </a:pathLst>
            </a:custGeom>
            <a:solidFill>
              <a:srgbClr val="FFE1D4"/>
            </a:solidFill>
            <a:ln w="1372" cap="flat">
              <a:noFill/>
              <a:prstDash val="solid"/>
              <a:miter/>
            </a:ln>
          </p:spPr>
          <p:txBody>
            <a:bodyPr rtlCol="0" anchor="ctr"/>
            <a:lstStyle/>
            <a:p>
              <a:endParaRPr lang="en-IN"/>
            </a:p>
          </p:txBody>
        </p:sp>
        <p:sp>
          <p:nvSpPr>
            <p:cNvPr id="17" name="Graphic 4">
              <a:extLst>
                <a:ext uri="{FF2B5EF4-FFF2-40B4-BE49-F238E27FC236}">
                  <a16:creationId xmlns:a16="http://schemas.microsoft.com/office/drawing/2014/main" id="{BE3FCAF9-D6E5-52E7-2B8F-93BF3534501F}"/>
                </a:ext>
              </a:extLst>
            </p:cNvPr>
            <p:cNvSpPr/>
            <p:nvPr/>
          </p:nvSpPr>
          <p:spPr>
            <a:xfrm>
              <a:off x="4613937" y="2892225"/>
              <a:ext cx="30979" cy="25916"/>
            </a:xfrm>
            <a:custGeom>
              <a:avLst/>
              <a:gdLst>
                <a:gd name="connsiteX0" fmla="*/ 30712 w 30979"/>
                <a:gd name="connsiteY0" fmla="*/ 8805 h 25916"/>
                <a:gd name="connsiteX1" fmla="*/ 15830 w 30979"/>
                <a:gd name="connsiteY1" fmla="*/ 315 h 25916"/>
                <a:gd name="connsiteX2" fmla="*/ 6023 w 30979"/>
                <a:gd name="connsiteY2" fmla="*/ 2277 h 25916"/>
                <a:gd name="connsiteX3" fmla="*/ 852 w 30979"/>
                <a:gd name="connsiteY3" fmla="*/ 15485 h 25916"/>
                <a:gd name="connsiteX4" fmla="*/ 852 w 30979"/>
                <a:gd name="connsiteY4" fmla="*/ 15485 h 25916"/>
                <a:gd name="connsiteX5" fmla="*/ 10714 w 30979"/>
                <a:gd name="connsiteY5" fmla="*/ 25676 h 25916"/>
                <a:gd name="connsiteX6" fmla="*/ 20507 w 30979"/>
                <a:gd name="connsiteY6" fmla="*/ 23715 h 25916"/>
                <a:gd name="connsiteX7" fmla="*/ 30821 w 30979"/>
                <a:gd name="connsiteY7" fmla="*/ 9340 h 2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979" h="25916">
                  <a:moveTo>
                    <a:pt x="30712" y="8805"/>
                  </a:moveTo>
                  <a:cubicBezTo>
                    <a:pt x="29491" y="2729"/>
                    <a:pt x="23223" y="-1166"/>
                    <a:pt x="15830" y="315"/>
                  </a:cubicBezTo>
                  <a:lnTo>
                    <a:pt x="6023" y="2277"/>
                  </a:lnTo>
                  <a:cubicBezTo>
                    <a:pt x="-1370" y="3758"/>
                    <a:pt x="-369" y="9409"/>
                    <a:pt x="852" y="15485"/>
                  </a:cubicBezTo>
                  <a:lnTo>
                    <a:pt x="852" y="15485"/>
                  </a:lnTo>
                  <a:cubicBezTo>
                    <a:pt x="2072" y="21561"/>
                    <a:pt x="3307" y="27157"/>
                    <a:pt x="10714" y="25676"/>
                  </a:cubicBezTo>
                  <a:lnTo>
                    <a:pt x="20507" y="23715"/>
                  </a:lnTo>
                  <a:cubicBezTo>
                    <a:pt x="27310" y="22563"/>
                    <a:pt x="31905" y="16143"/>
                    <a:pt x="30821" y="9340"/>
                  </a:cubicBezTo>
                  <a:close/>
                </a:path>
              </a:pathLst>
            </a:custGeom>
            <a:solidFill>
              <a:srgbClr val="FFE1D4"/>
            </a:solidFill>
            <a:ln w="1372" cap="flat">
              <a:noFill/>
              <a:prstDash val="solid"/>
              <a:miter/>
            </a:ln>
          </p:spPr>
          <p:txBody>
            <a:bodyPr rtlCol="0" anchor="ctr"/>
            <a:lstStyle/>
            <a:p>
              <a:endParaRPr lang="en-IN"/>
            </a:p>
          </p:txBody>
        </p:sp>
        <p:sp>
          <p:nvSpPr>
            <p:cNvPr id="18" name="Graphic 4">
              <a:extLst>
                <a:ext uri="{FF2B5EF4-FFF2-40B4-BE49-F238E27FC236}">
                  <a16:creationId xmlns:a16="http://schemas.microsoft.com/office/drawing/2014/main" id="{1CB6312A-5C15-59C2-6B45-92005220A9EA}"/>
                </a:ext>
              </a:extLst>
            </p:cNvPr>
            <p:cNvSpPr/>
            <p:nvPr/>
          </p:nvSpPr>
          <p:spPr>
            <a:xfrm>
              <a:off x="4645125" y="2834398"/>
              <a:ext cx="17724" cy="28927"/>
            </a:xfrm>
            <a:custGeom>
              <a:avLst/>
              <a:gdLst>
                <a:gd name="connsiteX0" fmla="*/ 12211 w 17724"/>
                <a:gd name="connsiteY0" fmla="*/ 0 h 28927"/>
                <a:gd name="connsiteX1" fmla="*/ 86 w 17724"/>
                <a:gd name="connsiteY1" fmla="*/ 13716 h 28927"/>
                <a:gd name="connsiteX2" fmla="*/ 3131 w 17724"/>
                <a:gd name="connsiteY2" fmla="*/ 28927 h 28927"/>
                <a:gd name="connsiteX3" fmla="*/ 17725 w 17724"/>
                <a:gd name="connsiteY3" fmla="*/ 28927 h 28927"/>
              </a:gdLst>
              <a:ahLst/>
              <a:cxnLst>
                <a:cxn ang="0">
                  <a:pos x="connsiteX0" y="connsiteY0"/>
                </a:cxn>
                <a:cxn ang="0">
                  <a:pos x="connsiteX1" y="connsiteY1"/>
                </a:cxn>
                <a:cxn ang="0">
                  <a:pos x="connsiteX2" y="connsiteY2"/>
                </a:cxn>
                <a:cxn ang="0">
                  <a:pos x="connsiteX3" y="connsiteY3"/>
                </a:cxn>
              </a:cxnLst>
              <a:rect l="l" t="t" r="r" b="b"/>
              <a:pathLst>
                <a:path w="17724" h="28927">
                  <a:moveTo>
                    <a:pt x="12211" y="0"/>
                  </a:moveTo>
                  <a:cubicBezTo>
                    <a:pt x="12211" y="0"/>
                    <a:pt x="-1190" y="2290"/>
                    <a:pt x="86" y="13716"/>
                  </a:cubicBezTo>
                  <a:lnTo>
                    <a:pt x="3131" y="28927"/>
                  </a:lnTo>
                  <a:lnTo>
                    <a:pt x="17725" y="28927"/>
                  </a:lnTo>
                  <a:close/>
                </a:path>
              </a:pathLst>
            </a:custGeom>
            <a:solidFill>
              <a:srgbClr val="FFE1D4"/>
            </a:solidFill>
            <a:ln w="1372" cap="flat">
              <a:noFill/>
              <a:prstDash val="solid"/>
              <a:miter/>
            </a:ln>
          </p:spPr>
          <p:txBody>
            <a:bodyPr rtlCol="0" anchor="ctr"/>
            <a:lstStyle/>
            <a:p>
              <a:endParaRPr lang="en-IN"/>
            </a:p>
          </p:txBody>
        </p:sp>
        <p:sp>
          <p:nvSpPr>
            <p:cNvPr id="19" name="Graphic 4">
              <a:extLst>
                <a:ext uri="{FF2B5EF4-FFF2-40B4-BE49-F238E27FC236}">
                  <a16:creationId xmlns:a16="http://schemas.microsoft.com/office/drawing/2014/main" id="{7BC0DA60-31E5-2288-5752-30D685295F94}"/>
                </a:ext>
              </a:extLst>
            </p:cNvPr>
            <p:cNvSpPr/>
            <p:nvPr/>
          </p:nvSpPr>
          <p:spPr>
            <a:xfrm>
              <a:off x="4431756" y="2866451"/>
              <a:ext cx="87761" cy="105587"/>
            </a:xfrm>
            <a:custGeom>
              <a:avLst/>
              <a:gdLst>
                <a:gd name="connsiteX0" fmla="*/ 185 w 87761"/>
                <a:gd name="connsiteY0" fmla="*/ 18354 h 105587"/>
                <a:gd name="connsiteX1" fmla="*/ 16548 w 87761"/>
                <a:gd name="connsiteY1" fmla="*/ 5913 h 105587"/>
                <a:gd name="connsiteX2" fmla="*/ 51290 w 87761"/>
                <a:gd name="connsiteY2" fmla="*/ 1236 h 105587"/>
                <a:gd name="connsiteX3" fmla="*/ 75979 w 87761"/>
                <a:gd name="connsiteY3" fmla="*/ 8094 h 105587"/>
                <a:gd name="connsiteX4" fmla="*/ 87761 w 87761"/>
                <a:gd name="connsiteY4" fmla="*/ 95355 h 105587"/>
                <a:gd name="connsiteX5" fmla="*/ 11953 w 87761"/>
                <a:gd name="connsiteY5" fmla="*/ 105588 h 10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761" h="105587">
                  <a:moveTo>
                    <a:pt x="185" y="18354"/>
                  </a:moveTo>
                  <a:cubicBezTo>
                    <a:pt x="-1187" y="7971"/>
                    <a:pt x="5164" y="7450"/>
                    <a:pt x="16548" y="5913"/>
                  </a:cubicBezTo>
                  <a:lnTo>
                    <a:pt x="51290" y="1236"/>
                  </a:lnTo>
                  <a:cubicBezTo>
                    <a:pt x="62675" y="-300"/>
                    <a:pt x="74608" y="-2261"/>
                    <a:pt x="75979" y="8094"/>
                  </a:cubicBezTo>
                  <a:lnTo>
                    <a:pt x="87761" y="95355"/>
                  </a:lnTo>
                  <a:lnTo>
                    <a:pt x="11953" y="105588"/>
                  </a:lnTo>
                  <a:close/>
                </a:path>
              </a:pathLst>
            </a:custGeom>
            <a:solidFill>
              <a:srgbClr val="CED2D8"/>
            </a:solidFill>
            <a:ln w="1372" cap="flat">
              <a:noFill/>
              <a:prstDash val="solid"/>
              <a:miter/>
            </a:ln>
          </p:spPr>
          <p:txBody>
            <a:bodyPr rtlCol="0" anchor="ctr"/>
            <a:lstStyle/>
            <a:p>
              <a:endParaRPr lang="en-IN"/>
            </a:p>
          </p:txBody>
        </p:sp>
        <p:sp>
          <p:nvSpPr>
            <p:cNvPr id="20" name="Graphic 4">
              <a:extLst>
                <a:ext uri="{FF2B5EF4-FFF2-40B4-BE49-F238E27FC236}">
                  <a16:creationId xmlns:a16="http://schemas.microsoft.com/office/drawing/2014/main" id="{A1753B2B-48ED-82F4-2191-19517AE0D096}"/>
                </a:ext>
              </a:extLst>
            </p:cNvPr>
            <p:cNvSpPr/>
            <p:nvPr/>
          </p:nvSpPr>
          <p:spPr>
            <a:xfrm>
              <a:off x="4443709" y="2961408"/>
              <a:ext cx="88264" cy="111436"/>
            </a:xfrm>
            <a:custGeom>
              <a:avLst/>
              <a:gdLst>
                <a:gd name="connsiteX0" fmla="*/ 12344 w 88264"/>
                <a:gd name="connsiteY0" fmla="*/ 102129 h 111436"/>
                <a:gd name="connsiteX1" fmla="*/ 0 w 88264"/>
                <a:gd name="connsiteY1" fmla="*/ 10232 h 111436"/>
                <a:gd name="connsiteX2" fmla="*/ 75808 w 88264"/>
                <a:gd name="connsiteY2" fmla="*/ 0 h 111436"/>
                <a:gd name="connsiteX3" fmla="*/ 88153 w 88264"/>
                <a:gd name="connsiteY3" fmla="*/ 91897 h 111436"/>
                <a:gd name="connsiteX4" fmla="*/ 66687 w 88264"/>
                <a:gd name="connsiteY4" fmla="*/ 105942 h 111436"/>
                <a:gd name="connsiteX5" fmla="*/ 31945 w 88264"/>
                <a:gd name="connsiteY5" fmla="*/ 110633 h 111436"/>
                <a:gd name="connsiteX6" fmla="*/ 12344 w 88264"/>
                <a:gd name="connsiteY6" fmla="*/ 102129 h 11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264" h="111436">
                  <a:moveTo>
                    <a:pt x="12344" y="102129"/>
                  </a:moveTo>
                  <a:lnTo>
                    <a:pt x="0" y="10232"/>
                  </a:lnTo>
                  <a:lnTo>
                    <a:pt x="75808" y="0"/>
                  </a:lnTo>
                  <a:lnTo>
                    <a:pt x="88153" y="91897"/>
                  </a:lnTo>
                  <a:cubicBezTo>
                    <a:pt x="89524" y="102280"/>
                    <a:pt x="78058" y="104406"/>
                    <a:pt x="66687" y="105942"/>
                  </a:cubicBezTo>
                  <a:lnTo>
                    <a:pt x="31945" y="110633"/>
                  </a:lnTo>
                  <a:cubicBezTo>
                    <a:pt x="20560" y="112169"/>
                    <a:pt x="13743" y="112512"/>
                    <a:pt x="12344" y="102129"/>
                  </a:cubicBezTo>
                  <a:close/>
                </a:path>
              </a:pathLst>
            </a:custGeom>
            <a:solidFill>
              <a:srgbClr val="BBBEBF"/>
            </a:solidFill>
            <a:ln w="1372" cap="flat">
              <a:noFill/>
              <a:prstDash val="solid"/>
              <a:miter/>
            </a:ln>
          </p:spPr>
          <p:txBody>
            <a:bodyPr rtlCol="0" anchor="ctr"/>
            <a:lstStyle/>
            <a:p>
              <a:endParaRPr lang="en-IN"/>
            </a:p>
          </p:txBody>
        </p:sp>
        <p:sp>
          <p:nvSpPr>
            <p:cNvPr id="21" name="Graphic 4">
              <a:extLst>
                <a:ext uri="{FF2B5EF4-FFF2-40B4-BE49-F238E27FC236}">
                  <a16:creationId xmlns:a16="http://schemas.microsoft.com/office/drawing/2014/main" id="{6548F82D-5033-D7BD-7C8F-E31DA969C7E5}"/>
                </a:ext>
              </a:extLst>
            </p:cNvPr>
            <p:cNvSpPr/>
            <p:nvPr/>
          </p:nvSpPr>
          <p:spPr>
            <a:xfrm>
              <a:off x="4478311" y="3030873"/>
              <a:ext cx="23735" cy="20935"/>
            </a:xfrm>
            <a:custGeom>
              <a:avLst/>
              <a:gdLst>
                <a:gd name="connsiteX0" fmla="*/ 14062 w 23735"/>
                <a:gd name="connsiteY0" fmla="*/ 20622 h 20935"/>
                <a:gd name="connsiteX1" fmla="*/ 23526 w 23735"/>
                <a:gd name="connsiteY1" fmla="*/ 7948 h 20935"/>
                <a:gd name="connsiteX2" fmla="*/ 9673 w 23735"/>
                <a:gd name="connsiteY2" fmla="*/ 308 h 20935"/>
                <a:gd name="connsiteX3" fmla="*/ 209 w 23735"/>
                <a:gd name="connsiteY3" fmla="*/ 12995 h 20935"/>
                <a:gd name="connsiteX4" fmla="*/ 14062 w 23735"/>
                <a:gd name="connsiteY4" fmla="*/ 20622 h 20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35" h="20935">
                  <a:moveTo>
                    <a:pt x="14062" y="20622"/>
                  </a:moveTo>
                  <a:cubicBezTo>
                    <a:pt x="20509" y="19250"/>
                    <a:pt x="24747" y="13558"/>
                    <a:pt x="23526" y="7948"/>
                  </a:cubicBezTo>
                  <a:cubicBezTo>
                    <a:pt x="22306" y="2338"/>
                    <a:pt x="16106" y="-1077"/>
                    <a:pt x="9673" y="308"/>
                  </a:cubicBezTo>
                  <a:cubicBezTo>
                    <a:pt x="3240" y="1693"/>
                    <a:pt x="-1012" y="7386"/>
                    <a:pt x="209" y="12995"/>
                  </a:cubicBezTo>
                  <a:cubicBezTo>
                    <a:pt x="1430" y="18605"/>
                    <a:pt x="7630" y="22021"/>
                    <a:pt x="14062" y="20622"/>
                  </a:cubicBezTo>
                  <a:close/>
                </a:path>
              </a:pathLst>
            </a:custGeom>
            <a:solidFill>
              <a:srgbClr val="1D1F49"/>
            </a:solidFill>
            <a:ln w="1372" cap="flat">
              <a:noFill/>
              <a:prstDash val="solid"/>
              <a:miter/>
            </a:ln>
          </p:spPr>
          <p:txBody>
            <a:bodyPr rtlCol="0" anchor="ctr"/>
            <a:lstStyle/>
            <a:p>
              <a:endParaRPr lang="en-IN"/>
            </a:p>
          </p:txBody>
        </p:sp>
        <p:sp>
          <p:nvSpPr>
            <p:cNvPr id="22" name="Graphic 4">
              <a:extLst>
                <a:ext uri="{FF2B5EF4-FFF2-40B4-BE49-F238E27FC236}">
                  <a16:creationId xmlns:a16="http://schemas.microsoft.com/office/drawing/2014/main" id="{CEA905D3-CFE1-DBFC-BBD7-147FA6000116}"/>
                </a:ext>
              </a:extLst>
            </p:cNvPr>
            <p:cNvSpPr/>
            <p:nvPr/>
          </p:nvSpPr>
          <p:spPr>
            <a:xfrm>
              <a:off x="1939881" y="3059300"/>
              <a:ext cx="507656" cy="439292"/>
            </a:xfrm>
            <a:custGeom>
              <a:avLst/>
              <a:gdLst>
                <a:gd name="connsiteX0" fmla="*/ 430436 w 507656"/>
                <a:gd name="connsiteY0" fmla="*/ 29119 h 439292"/>
                <a:gd name="connsiteX1" fmla="*/ 494407 w 507656"/>
                <a:gd name="connsiteY1" fmla="*/ 115077 h 439292"/>
                <a:gd name="connsiteX2" fmla="*/ 472146 w 507656"/>
                <a:gd name="connsiteY2" fmla="*/ 194836 h 439292"/>
                <a:gd name="connsiteX3" fmla="*/ 428159 w 507656"/>
                <a:gd name="connsiteY3" fmla="*/ 237588 h 439292"/>
                <a:gd name="connsiteX4" fmla="*/ 340925 w 507656"/>
                <a:gd name="connsiteY4" fmla="*/ 314796 h 439292"/>
                <a:gd name="connsiteX5" fmla="*/ 326496 w 507656"/>
                <a:gd name="connsiteY5" fmla="*/ 322532 h 439292"/>
                <a:gd name="connsiteX6" fmla="*/ 212145 w 507656"/>
                <a:gd name="connsiteY6" fmla="*/ 334766 h 439292"/>
                <a:gd name="connsiteX7" fmla="*/ 26527 w 507656"/>
                <a:gd name="connsiteY7" fmla="*/ 430243 h 439292"/>
                <a:gd name="connsiteX8" fmla="*/ 0 w 507656"/>
                <a:gd name="connsiteY8" fmla="*/ 415979 h 439292"/>
                <a:gd name="connsiteX9" fmla="*/ 120701 w 507656"/>
                <a:gd name="connsiteY9" fmla="*/ 215986 h 439292"/>
                <a:gd name="connsiteX10" fmla="*/ 284292 w 507656"/>
                <a:gd name="connsiteY10" fmla="*/ 73230 h 439292"/>
                <a:gd name="connsiteX11" fmla="*/ 430436 w 507656"/>
                <a:gd name="connsiteY11" fmla="*/ 29119 h 439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656" h="439292">
                  <a:moveTo>
                    <a:pt x="430436" y="29119"/>
                  </a:moveTo>
                  <a:lnTo>
                    <a:pt x="494407" y="115077"/>
                  </a:lnTo>
                  <a:cubicBezTo>
                    <a:pt x="520920" y="164139"/>
                    <a:pt x="504625" y="159229"/>
                    <a:pt x="472146" y="194836"/>
                  </a:cubicBezTo>
                  <a:lnTo>
                    <a:pt x="428159" y="237588"/>
                  </a:lnTo>
                  <a:cubicBezTo>
                    <a:pt x="395679" y="273250"/>
                    <a:pt x="340925" y="314796"/>
                    <a:pt x="340925" y="314796"/>
                  </a:cubicBezTo>
                  <a:lnTo>
                    <a:pt x="326496" y="322532"/>
                  </a:lnTo>
                  <a:lnTo>
                    <a:pt x="212145" y="334766"/>
                  </a:lnTo>
                  <a:cubicBezTo>
                    <a:pt x="160587" y="398217"/>
                    <a:pt x="63272" y="463697"/>
                    <a:pt x="26527" y="430243"/>
                  </a:cubicBezTo>
                  <a:lnTo>
                    <a:pt x="0" y="415979"/>
                  </a:lnTo>
                  <a:lnTo>
                    <a:pt x="120701" y="215986"/>
                  </a:lnTo>
                  <a:lnTo>
                    <a:pt x="284292" y="73230"/>
                  </a:lnTo>
                  <a:cubicBezTo>
                    <a:pt x="317772" y="36498"/>
                    <a:pt x="383952" y="-42739"/>
                    <a:pt x="430436" y="29119"/>
                  </a:cubicBezTo>
                  <a:close/>
                </a:path>
              </a:pathLst>
            </a:custGeom>
            <a:solidFill>
              <a:srgbClr val="020202"/>
            </a:solidFill>
            <a:ln w="1372" cap="flat">
              <a:noFill/>
              <a:prstDash val="solid"/>
              <a:miter/>
            </a:ln>
          </p:spPr>
          <p:txBody>
            <a:bodyPr rtlCol="0" anchor="ctr"/>
            <a:lstStyle/>
            <a:p>
              <a:endParaRPr lang="en-IN"/>
            </a:p>
          </p:txBody>
        </p:sp>
        <p:sp>
          <p:nvSpPr>
            <p:cNvPr id="23" name="Graphic 4">
              <a:extLst>
                <a:ext uri="{FF2B5EF4-FFF2-40B4-BE49-F238E27FC236}">
                  <a16:creationId xmlns:a16="http://schemas.microsoft.com/office/drawing/2014/main" id="{F5CB1851-E16F-C475-2B25-7774A3C0041A}"/>
                </a:ext>
              </a:extLst>
            </p:cNvPr>
            <p:cNvSpPr/>
            <p:nvPr/>
          </p:nvSpPr>
          <p:spPr>
            <a:xfrm>
              <a:off x="2226540" y="3171115"/>
              <a:ext cx="594845" cy="835042"/>
            </a:xfrm>
            <a:custGeom>
              <a:avLst/>
              <a:gdLst>
                <a:gd name="connsiteX0" fmla="*/ 259786 w 594845"/>
                <a:gd name="connsiteY0" fmla="*/ 76547 h 835042"/>
                <a:gd name="connsiteX1" fmla="*/ 160880 w 594845"/>
                <a:gd name="connsiteY1" fmla="*/ 31284 h 835042"/>
                <a:gd name="connsiteX2" fmla="*/ 48505 w 594845"/>
                <a:gd name="connsiteY2" fmla="*/ 141300 h 835042"/>
                <a:gd name="connsiteX3" fmla="*/ 29604 w 594845"/>
                <a:gd name="connsiteY3" fmla="*/ 281614 h 835042"/>
                <a:gd name="connsiteX4" fmla="*/ 350366 w 594845"/>
                <a:gd name="connsiteY4" fmla="*/ 770741 h 835042"/>
                <a:gd name="connsiteX5" fmla="*/ 533845 w 594845"/>
                <a:gd name="connsiteY5" fmla="*/ 816387 h 835042"/>
                <a:gd name="connsiteX6" fmla="*/ 533845 w 594845"/>
                <a:gd name="connsiteY6" fmla="*/ 816387 h 835042"/>
                <a:gd name="connsiteX7" fmla="*/ 574870 w 594845"/>
                <a:gd name="connsiteY7" fmla="*/ 535621 h 835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4845" h="835042">
                  <a:moveTo>
                    <a:pt x="259786" y="76547"/>
                  </a:moveTo>
                  <a:cubicBezTo>
                    <a:pt x="223013" y="12932"/>
                    <a:pt x="232354" y="-33675"/>
                    <a:pt x="160880" y="31284"/>
                  </a:cubicBezTo>
                  <a:lnTo>
                    <a:pt x="48505" y="141300"/>
                  </a:lnTo>
                  <a:cubicBezTo>
                    <a:pt x="-28867" y="224144"/>
                    <a:pt x="3242" y="249958"/>
                    <a:pt x="29604" y="281614"/>
                  </a:cubicBezTo>
                  <a:lnTo>
                    <a:pt x="350366" y="770741"/>
                  </a:lnTo>
                  <a:cubicBezTo>
                    <a:pt x="387139" y="834342"/>
                    <a:pt x="470244" y="853160"/>
                    <a:pt x="533845" y="816387"/>
                  </a:cubicBezTo>
                  <a:lnTo>
                    <a:pt x="533845" y="816387"/>
                  </a:lnTo>
                  <a:cubicBezTo>
                    <a:pt x="597460" y="779615"/>
                    <a:pt x="611643" y="599222"/>
                    <a:pt x="574870" y="535621"/>
                  </a:cubicBezTo>
                  <a:close/>
                </a:path>
              </a:pathLst>
            </a:custGeom>
            <a:solidFill>
              <a:srgbClr val="050505"/>
            </a:solidFill>
            <a:ln w="1372" cap="flat">
              <a:noFill/>
              <a:prstDash val="solid"/>
              <a:miter/>
            </a:ln>
          </p:spPr>
          <p:txBody>
            <a:bodyPr rtlCol="0" anchor="ctr"/>
            <a:lstStyle/>
            <a:p>
              <a:endParaRPr lang="en-IN"/>
            </a:p>
          </p:txBody>
        </p:sp>
        <p:sp>
          <p:nvSpPr>
            <p:cNvPr id="24" name="Graphic 4">
              <a:extLst>
                <a:ext uri="{FF2B5EF4-FFF2-40B4-BE49-F238E27FC236}">
                  <a16:creationId xmlns:a16="http://schemas.microsoft.com/office/drawing/2014/main" id="{D6FAA0DA-0DDB-2018-DDB7-085684CDC134}"/>
                </a:ext>
              </a:extLst>
            </p:cNvPr>
            <p:cNvSpPr/>
            <p:nvPr/>
          </p:nvSpPr>
          <p:spPr>
            <a:xfrm rot="20671799">
              <a:off x="1664831" y="2211871"/>
              <a:ext cx="654211" cy="849280"/>
            </a:xfrm>
            <a:custGeom>
              <a:avLst/>
              <a:gdLst>
                <a:gd name="connsiteX0" fmla="*/ 0 w 654211"/>
                <a:gd name="connsiteY0" fmla="*/ 0 h 849280"/>
                <a:gd name="connsiteX1" fmla="*/ 654212 w 654211"/>
                <a:gd name="connsiteY1" fmla="*/ 0 h 849280"/>
                <a:gd name="connsiteX2" fmla="*/ 654212 w 654211"/>
                <a:gd name="connsiteY2" fmla="*/ 849281 h 849280"/>
                <a:gd name="connsiteX3" fmla="*/ 0 w 654211"/>
                <a:gd name="connsiteY3" fmla="*/ 849281 h 849280"/>
              </a:gdLst>
              <a:ahLst/>
              <a:cxnLst>
                <a:cxn ang="0">
                  <a:pos x="connsiteX0" y="connsiteY0"/>
                </a:cxn>
                <a:cxn ang="0">
                  <a:pos x="connsiteX1" y="connsiteY1"/>
                </a:cxn>
                <a:cxn ang="0">
                  <a:pos x="connsiteX2" y="connsiteY2"/>
                </a:cxn>
                <a:cxn ang="0">
                  <a:pos x="connsiteX3" y="connsiteY3"/>
                </a:cxn>
              </a:cxnLst>
              <a:rect l="l" t="t" r="r" b="b"/>
              <a:pathLst>
                <a:path w="654211" h="849280">
                  <a:moveTo>
                    <a:pt x="0" y="0"/>
                  </a:moveTo>
                  <a:lnTo>
                    <a:pt x="654212" y="0"/>
                  </a:lnTo>
                  <a:lnTo>
                    <a:pt x="654212" y="849281"/>
                  </a:lnTo>
                  <a:lnTo>
                    <a:pt x="0" y="849281"/>
                  </a:lnTo>
                  <a:close/>
                </a:path>
              </a:pathLst>
            </a:custGeom>
            <a:solidFill>
              <a:srgbClr val="263844"/>
            </a:solidFill>
            <a:ln w="1372" cap="flat">
              <a:noFill/>
              <a:prstDash val="solid"/>
              <a:miter/>
            </a:ln>
          </p:spPr>
          <p:txBody>
            <a:bodyPr rtlCol="0" anchor="ctr"/>
            <a:lstStyle/>
            <a:p>
              <a:endParaRPr lang="en-IN"/>
            </a:p>
          </p:txBody>
        </p:sp>
        <p:sp>
          <p:nvSpPr>
            <p:cNvPr id="25" name="Graphic 4">
              <a:extLst>
                <a:ext uri="{FF2B5EF4-FFF2-40B4-BE49-F238E27FC236}">
                  <a16:creationId xmlns:a16="http://schemas.microsoft.com/office/drawing/2014/main" id="{28077DE8-B121-5711-F361-D99E7E0B6B59}"/>
                </a:ext>
              </a:extLst>
            </p:cNvPr>
            <p:cNvSpPr/>
            <p:nvPr/>
          </p:nvSpPr>
          <p:spPr>
            <a:xfrm>
              <a:off x="1939146" y="2140218"/>
              <a:ext cx="497841" cy="873227"/>
            </a:xfrm>
            <a:custGeom>
              <a:avLst/>
              <a:gdLst>
                <a:gd name="connsiteX0" fmla="*/ 403547 w 497841"/>
                <a:gd name="connsiteY0" fmla="*/ 538161 h 873227"/>
                <a:gd name="connsiteX1" fmla="*/ 464802 w 497841"/>
                <a:gd name="connsiteY1" fmla="*/ 521208 h 873227"/>
                <a:gd name="connsiteX2" fmla="*/ 490053 w 497841"/>
                <a:gd name="connsiteY2" fmla="*/ 503816 h 873227"/>
                <a:gd name="connsiteX3" fmla="*/ 494923 w 497841"/>
                <a:gd name="connsiteY3" fmla="*/ 456729 h 873227"/>
                <a:gd name="connsiteX4" fmla="*/ 478395 w 497841"/>
                <a:gd name="connsiteY4" fmla="*/ 397023 h 873227"/>
                <a:gd name="connsiteX5" fmla="*/ 467998 w 497841"/>
                <a:gd name="connsiteY5" fmla="*/ 359414 h 873227"/>
                <a:gd name="connsiteX6" fmla="*/ 451457 w 497841"/>
                <a:gd name="connsiteY6" fmla="*/ 299667 h 873227"/>
                <a:gd name="connsiteX7" fmla="*/ 423161 w 497841"/>
                <a:gd name="connsiteY7" fmla="*/ 262031 h 873227"/>
                <a:gd name="connsiteX8" fmla="*/ 392629 w 497841"/>
                <a:gd name="connsiteY8" fmla="*/ 260343 h 873227"/>
                <a:gd name="connsiteX9" fmla="*/ 331373 w 497841"/>
                <a:gd name="connsiteY9" fmla="*/ 277296 h 873227"/>
                <a:gd name="connsiteX10" fmla="*/ 254659 w 497841"/>
                <a:gd name="connsiteY10" fmla="*/ 0 h 873227"/>
                <a:gd name="connsiteX11" fmla="*/ 60510 w 497841"/>
                <a:gd name="connsiteY11" fmla="*/ 53712 h 873227"/>
                <a:gd name="connsiteX12" fmla="*/ 5344 w 497841"/>
                <a:gd name="connsiteY12" fmla="*/ 250783 h 873227"/>
                <a:gd name="connsiteX13" fmla="*/ 136894 w 497841"/>
                <a:gd name="connsiteY13" fmla="*/ 726207 h 873227"/>
                <a:gd name="connsiteX14" fmla="*/ 286974 w 497841"/>
                <a:gd name="connsiteY14" fmla="*/ 872242 h 873227"/>
                <a:gd name="connsiteX15" fmla="*/ 481125 w 497841"/>
                <a:gd name="connsiteY15" fmla="*/ 818530 h 873227"/>
                <a:gd name="connsiteX16" fmla="*/ 341550 w 497841"/>
                <a:gd name="connsiteY16" fmla="*/ 314069 h 873227"/>
                <a:gd name="connsiteX17" fmla="*/ 404863 w 497841"/>
                <a:gd name="connsiteY17" fmla="*/ 296499 h 873227"/>
                <a:gd name="connsiteX18" fmla="*/ 404425 w 497841"/>
                <a:gd name="connsiteY18" fmla="*/ 296636 h 873227"/>
                <a:gd name="connsiteX19" fmla="*/ 404328 w 497841"/>
                <a:gd name="connsiteY19" fmla="*/ 296636 h 873227"/>
                <a:gd name="connsiteX20" fmla="*/ 404617 w 497841"/>
                <a:gd name="connsiteY20" fmla="*/ 296718 h 873227"/>
                <a:gd name="connsiteX21" fmla="*/ 411927 w 497841"/>
                <a:gd name="connsiteY21" fmla="*/ 310585 h 873227"/>
                <a:gd name="connsiteX22" fmla="*/ 428455 w 497841"/>
                <a:gd name="connsiteY22" fmla="*/ 370318 h 873227"/>
                <a:gd name="connsiteX23" fmla="*/ 438852 w 497841"/>
                <a:gd name="connsiteY23" fmla="*/ 407941 h 873227"/>
                <a:gd name="connsiteX24" fmla="*/ 455311 w 497841"/>
                <a:gd name="connsiteY24" fmla="*/ 467647 h 873227"/>
                <a:gd name="connsiteX25" fmla="*/ 456148 w 497841"/>
                <a:gd name="connsiteY25" fmla="*/ 483283 h 873227"/>
                <a:gd name="connsiteX26" fmla="*/ 455887 w 497841"/>
                <a:gd name="connsiteY26" fmla="*/ 483530 h 873227"/>
                <a:gd name="connsiteX27" fmla="*/ 455887 w 497841"/>
                <a:gd name="connsiteY27" fmla="*/ 483530 h 873227"/>
                <a:gd name="connsiteX28" fmla="*/ 456436 w 497841"/>
                <a:gd name="connsiteY28" fmla="*/ 483379 h 873227"/>
                <a:gd name="connsiteX29" fmla="*/ 393095 w 497841"/>
                <a:gd name="connsiteY29" fmla="*/ 500854 h 87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97841" h="873227">
                  <a:moveTo>
                    <a:pt x="403547" y="538161"/>
                  </a:moveTo>
                  <a:lnTo>
                    <a:pt x="464802" y="521208"/>
                  </a:lnTo>
                  <a:cubicBezTo>
                    <a:pt x="469479" y="519919"/>
                    <a:pt x="481851" y="516037"/>
                    <a:pt x="490053" y="503816"/>
                  </a:cubicBezTo>
                  <a:cubicBezTo>
                    <a:pt x="498256" y="491595"/>
                    <a:pt x="500149" y="475630"/>
                    <a:pt x="494923" y="456729"/>
                  </a:cubicBezTo>
                  <a:lnTo>
                    <a:pt x="478395" y="397023"/>
                  </a:lnTo>
                  <a:lnTo>
                    <a:pt x="467998" y="359414"/>
                  </a:lnTo>
                  <a:lnTo>
                    <a:pt x="451457" y="299667"/>
                  </a:lnTo>
                  <a:cubicBezTo>
                    <a:pt x="446231" y="280766"/>
                    <a:pt x="436369" y="268271"/>
                    <a:pt x="423161" y="262031"/>
                  </a:cubicBezTo>
                  <a:cubicBezTo>
                    <a:pt x="409952" y="255790"/>
                    <a:pt x="397306" y="259054"/>
                    <a:pt x="392629" y="260343"/>
                  </a:cubicBezTo>
                  <a:lnTo>
                    <a:pt x="331373" y="277296"/>
                  </a:lnTo>
                  <a:lnTo>
                    <a:pt x="254659" y="0"/>
                  </a:lnTo>
                  <a:lnTo>
                    <a:pt x="60510" y="53712"/>
                  </a:lnTo>
                  <a:cubicBezTo>
                    <a:pt x="16275" y="65960"/>
                    <a:pt x="-12446" y="186483"/>
                    <a:pt x="5344" y="250783"/>
                  </a:cubicBezTo>
                  <a:lnTo>
                    <a:pt x="136894" y="726207"/>
                  </a:lnTo>
                  <a:cubicBezTo>
                    <a:pt x="151666" y="779604"/>
                    <a:pt x="242740" y="884490"/>
                    <a:pt x="286974" y="872242"/>
                  </a:cubicBezTo>
                  <a:lnTo>
                    <a:pt x="481125" y="818530"/>
                  </a:lnTo>
                  <a:close/>
                  <a:moveTo>
                    <a:pt x="341550" y="314069"/>
                  </a:moveTo>
                  <a:cubicBezTo>
                    <a:pt x="341550" y="314069"/>
                    <a:pt x="405042" y="296430"/>
                    <a:pt x="404863" y="296499"/>
                  </a:cubicBezTo>
                  <a:lnTo>
                    <a:pt x="404425" y="296636"/>
                  </a:lnTo>
                  <a:lnTo>
                    <a:pt x="404328" y="296636"/>
                  </a:lnTo>
                  <a:cubicBezTo>
                    <a:pt x="404493" y="296636"/>
                    <a:pt x="404507" y="296636"/>
                    <a:pt x="404617" y="296718"/>
                  </a:cubicBezTo>
                  <a:cubicBezTo>
                    <a:pt x="405988" y="297390"/>
                    <a:pt x="409307" y="301148"/>
                    <a:pt x="411927" y="310585"/>
                  </a:cubicBezTo>
                  <a:lnTo>
                    <a:pt x="428455" y="370318"/>
                  </a:lnTo>
                  <a:lnTo>
                    <a:pt x="438852" y="407941"/>
                  </a:lnTo>
                  <a:lnTo>
                    <a:pt x="455311" y="467647"/>
                  </a:lnTo>
                  <a:cubicBezTo>
                    <a:pt x="457917" y="477084"/>
                    <a:pt x="457012" y="481994"/>
                    <a:pt x="456148" y="483283"/>
                  </a:cubicBezTo>
                  <a:cubicBezTo>
                    <a:pt x="456093" y="483393"/>
                    <a:pt x="455997" y="483489"/>
                    <a:pt x="455887" y="483530"/>
                  </a:cubicBezTo>
                  <a:lnTo>
                    <a:pt x="455887" y="483530"/>
                  </a:lnTo>
                  <a:lnTo>
                    <a:pt x="456436" y="483379"/>
                  </a:lnTo>
                  <a:cubicBezTo>
                    <a:pt x="456614" y="483379"/>
                    <a:pt x="393095" y="500854"/>
                    <a:pt x="393095" y="500854"/>
                  </a:cubicBezTo>
                  <a:close/>
                </a:path>
              </a:pathLst>
            </a:custGeom>
            <a:solidFill>
              <a:srgbClr val="374851"/>
            </a:solidFill>
            <a:ln w="1372" cap="flat">
              <a:noFill/>
              <a:prstDash val="solid"/>
              <a:miter/>
            </a:ln>
          </p:spPr>
          <p:txBody>
            <a:bodyPr rtlCol="0" anchor="ctr"/>
            <a:lstStyle/>
            <a:p>
              <a:endParaRPr lang="en-IN"/>
            </a:p>
          </p:txBody>
        </p:sp>
        <p:sp>
          <p:nvSpPr>
            <p:cNvPr id="26" name="Graphic 4">
              <a:extLst>
                <a:ext uri="{FF2B5EF4-FFF2-40B4-BE49-F238E27FC236}">
                  <a16:creationId xmlns:a16="http://schemas.microsoft.com/office/drawing/2014/main" id="{BBDA8716-D81D-797E-292B-F3682F29E2C3}"/>
                </a:ext>
              </a:extLst>
            </p:cNvPr>
            <p:cNvSpPr/>
            <p:nvPr/>
          </p:nvSpPr>
          <p:spPr>
            <a:xfrm rot="20657482">
              <a:off x="2012437" y="2763999"/>
              <a:ext cx="95091" cy="42511"/>
            </a:xfrm>
            <a:custGeom>
              <a:avLst/>
              <a:gdLst>
                <a:gd name="connsiteX0" fmla="*/ 1 w 95091"/>
                <a:gd name="connsiteY0" fmla="*/ -13 h 42511"/>
                <a:gd name="connsiteX1" fmla="*/ 95092 w 95091"/>
                <a:gd name="connsiteY1" fmla="*/ -13 h 42511"/>
                <a:gd name="connsiteX2" fmla="*/ 95092 w 95091"/>
                <a:gd name="connsiteY2" fmla="*/ 42499 h 42511"/>
                <a:gd name="connsiteX3" fmla="*/ 1 w 95091"/>
                <a:gd name="connsiteY3" fmla="*/ 42499 h 42511"/>
              </a:gdLst>
              <a:ahLst/>
              <a:cxnLst>
                <a:cxn ang="0">
                  <a:pos x="connsiteX0" y="connsiteY0"/>
                </a:cxn>
                <a:cxn ang="0">
                  <a:pos x="connsiteX1" y="connsiteY1"/>
                </a:cxn>
                <a:cxn ang="0">
                  <a:pos x="connsiteX2" y="connsiteY2"/>
                </a:cxn>
                <a:cxn ang="0">
                  <a:pos x="connsiteX3" y="connsiteY3"/>
                </a:cxn>
              </a:cxnLst>
              <a:rect l="l" t="t" r="r" b="b"/>
              <a:pathLst>
                <a:path w="95091" h="42511">
                  <a:moveTo>
                    <a:pt x="1" y="-13"/>
                  </a:moveTo>
                  <a:lnTo>
                    <a:pt x="95092" y="-13"/>
                  </a:lnTo>
                  <a:lnTo>
                    <a:pt x="95092" y="42499"/>
                  </a:lnTo>
                  <a:lnTo>
                    <a:pt x="1" y="42499"/>
                  </a:lnTo>
                  <a:close/>
                </a:path>
              </a:pathLst>
            </a:custGeom>
            <a:solidFill>
              <a:srgbClr val="E0DADA"/>
            </a:solidFill>
            <a:ln w="1368" cap="flat">
              <a:noFill/>
              <a:prstDash val="solid"/>
              <a:miter/>
            </a:ln>
          </p:spPr>
          <p:txBody>
            <a:bodyPr rtlCol="0" anchor="ctr"/>
            <a:lstStyle/>
            <a:p>
              <a:endParaRPr lang="en-IN"/>
            </a:p>
          </p:txBody>
        </p:sp>
        <p:sp>
          <p:nvSpPr>
            <p:cNvPr id="27" name="Graphic 4">
              <a:extLst>
                <a:ext uri="{FF2B5EF4-FFF2-40B4-BE49-F238E27FC236}">
                  <a16:creationId xmlns:a16="http://schemas.microsoft.com/office/drawing/2014/main" id="{98BC6E89-112F-83FC-DDB4-D07CDA88D4A5}"/>
                </a:ext>
              </a:extLst>
            </p:cNvPr>
            <p:cNvSpPr/>
            <p:nvPr/>
          </p:nvSpPr>
          <p:spPr>
            <a:xfrm rot="20671799">
              <a:off x="2022557" y="2822272"/>
              <a:ext cx="95353" cy="44755"/>
            </a:xfrm>
            <a:custGeom>
              <a:avLst/>
              <a:gdLst>
                <a:gd name="connsiteX0" fmla="*/ 0 w 95353"/>
                <a:gd name="connsiteY0" fmla="*/ 0 h 44755"/>
                <a:gd name="connsiteX1" fmla="*/ 95354 w 95353"/>
                <a:gd name="connsiteY1" fmla="*/ 0 h 44755"/>
                <a:gd name="connsiteX2" fmla="*/ 95354 w 95353"/>
                <a:gd name="connsiteY2" fmla="*/ 44755 h 44755"/>
                <a:gd name="connsiteX3" fmla="*/ 0 w 95353"/>
                <a:gd name="connsiteY3" fmla="*/ 44755 h 44755"/>
              </a:gdLst>
              <a:ahLst/>
              <a:cxnLst>
                <a:cxn ang="0">
                  <a:pos x="connsiteX0" y="connsiteY0"/>
                </a:cxn>
                <a:cxn ang="0">
                  <a:pos x="connsiteX1" y="connsiteY1"/>
                </a:cxn>
                <a:cxn ang="0">
                  <a:pos x="connsiteX2" y="connsiteY2"/>
                </a:cxn>
                <a:cxn ang="0">
                  <a:pos x="connsiteX3" y="connsiteY3"/>
                </a:cxn>
              </a:cxnLst>
              <a:rect l="l" t="t" r="r" b="b"/>
              <a:pathLst>
                <a:path w="95353" h="44755">
                  <a:moveTo>
                    <a:pt x="0" y="0"/>
                  </a:moveTo>
                  <a:lnTo>
                    <a:pt x="95354" y="0"/>
                  </a:lnTo>
                  <a:lnTo>
                    <a:pt x="95354" y="44755"/>
                  </a:lnTo>
                  <a:lnTo>
                    <a:pt x="0" y="44755"/>
                  </a:lnTo>
                  <a:close/>
                </a:path>
              </a:pathLst>
            </a:custGeom>
            <a:solidFill>
              <a:srgbClr val="CCC8C8"/>
            </a:solidFill>
            <a:ln w="1372" cap="flat">
              <a:noFill/>
              <a:prstDash val="solid"/>
              <a:miter/>
            </a:ln>
          </p:spPr>
          <p:txBody>
            <a:bodyPr rtlCol="0" anchor="ctr"/>
            <a:lstStyle/>
            <a:p>
              <a:endParaRPr lang="en-IN"/>
            </a:p>
          </p:txBody>
        </p:sp>
        <p:sp>
          <p:nvSpPr>
            <p:cNvPr id="28" name="Graphic 4">
              <a:extLst>
                <a:ext uri="{FF2B5EF4-FFF2-40B4-BE49-F238E27FC236}">
                  <a16:creationId xmlns:a16="http://schemas.microsoft.com/office/drawing/2014/main" id="{ACB29B81-BB17-6056-30AF-8C660843B7B6}"/>
                </a:ext>
              </a:extLst>
            </p:cNvPr>
            <p:cNvSpPr/>
            <p:nvPr/>
          </p:nvSpPr>
          <p:spPr>
            <a:xfrm rot="20671799">
              <a:off x="1902650" y="2390024"/>
              <a:ext cx="95353" cy="42629"/>
            </a:xfrm>
            <a:custGeom>
              <a:avLst/>
              <a:gdLst>
                <a:gd name="connsiteX0" fmla="*/ 0 w 95353"/>
                <a:gd name="connsiteY0" fmla="*/ 0 h 42629"/>
                <a:gd name="connsiteX1" fmla="*/ 95354 w 95353"/>
                <a:gd name="connsiteY1" fmla="*/ 0 h 42629"/>
                <a:gd name="connsiteX2" fmla="*/ 95354 w 95353"/>
                <a:gd name="connsiteY2" fmla="*/ 42629 h 42629"/>
                <a:gd name="connsiteX3" fmla="*/ 0 w 95353"/>
                <a:gd name="connsiteY3" fmla="*/ 42629 h 42629"/>
              </a:gdLst>
              <a:ahLst/>
              <a:cxnLst>
                <a:cxn ang="0">
                  <a:pos x="connsiteX0" y="connsiteY0"/>
                </a:cxn>
                <a:cxn ang="0">
                  <a:pos x="connsiteX1" y="connsiteY1"/>
                </a:cxn>
                <a:cxn ang="0">
                  <a:pos x="connsiteX2" y="connsiteY2"/>
                </a:cxn>
                <a:cxn ang="0">
                  <a:pos x="connsiteX3" y="connsiteY3"/>
                </a:cxn>
              </a:cxnLst>
              <a:rect l="l" t="t" r="r" b="b"/>
              <a:pathLst>
                <a:path w="95353" h="42629">
                  <a:moveTo>
                    <a:pt x="0" y="0"/>
                  </a:moveTo>
                  <a:lnTo>
                    <a:pt x="95354" y="0"/>
                  </a:lnTo>
                  <a:lnTo>
                    <a:pt x="95354" y="42629"/>
                  </a:lnTo>
                  <a:lnTo>
                    <a:pt x="0" y="42629"/>
                  </a:lnTo>
                  <a:close/>
                </a:path>
              </a:pathLst>
            </a:custGeom>
            <a:solidFill>
              <a:srgbClr val="E0DADA"/>
            </a:solidFill>
            <a:ln w="1372" cap="flat">
              <a:noFill/>
              <a:prstDash val="solid"/>
              <a:miter/>
            </a:ln>
          </p:spPr>
          <p:txBody>
            <a:bodyPr rtlCol="0" anchor="ctr"/>
            <a:lstStyle/>
            <a:p>
              <a:endParaRPr lang="en-IN"/>
            </a:p>
          </p:txBody>
        </p:sp>
        <p:sp>
          <p:nvSpPr>
            <p:cNvPr id="29" name="Graphic 4">
              <a:extLst>
                <a:ext uri="{FF2B5EF4-FFF2-40B4-BE49-F238E27FC236}">
                  <a16:creationId xmlns:a16="http://schemas.microsoft.com/office/drawing/2014/main" id="{23A7D9FB-AEA4-195C-811B-8BFD4FAEF72D}"/>
                </a:ext>
              </a:extLst>
            </p:cNvPr>
            <p:cNvSpPr/>
            <p:nvPr/>
          </p:nvSpPr>
          <p:spPr>
            <a:xfrm rot="20671799">
              <a:off x="1914298" y="2431080"/>
              <a:ext cx="95353" cy="44755"/>
            </a:xfrm>
            <a:custGeom>
              <a:avLst/>
              <a:gdLst>
                <a:gd name="connsiteX0" fmla="*/ 0 w 95353"/>
                <a:gd name="connsiteY0" fmla="*/ 0 h 44755"/>
                <a:gd name="connsiteX1" fmla="*/ 95354 w 95353"/>
                <a:gd name="connsiteY1" fmla="*/ 0 h 44755"/>
                <a:gd name="connsiteX2" fmla="*/ 95354 w 95353"/>
                <a:gd name="connsiteY2" fmla="*/ 44755 h 44755"/>
                <a:gd name="connsiteX3" fmla="*/ 0 w 95353"/>
                <a:gd name="connsiteY3" fmla="*/ 44755 h 44755"/>
              </a:gdLst>
              <a:ahLst/>
              <a:cxnLst>
                <a:cxn ang="0">
                  <a:pos x="connsiteX0" y="connsiteY0"/>
                </a:cxn>
                <a:cxn ang="0">
                  <a:pos x="connsiteX1" y="connsiteY1"/>
                </a:cxn>
                <a:cxn ang="0">
                  <a:pos x="connsiteX2" y="connsiteY2"/>
                </a:cxn>
                <a:cxn ang="0">
                  <a:pos x="connsiteX3" y="connsiteY3"/>
                </a:cxn>
              </a:cxnLst>
              <a:rect l="l" t="t" r="r" b="b"/>
              <a:pathLst>
                <a:path w="95353" h="44755">
                  <a:moveTo>
                    <a:pt x="0" y="0"/>
                  </a:moveTo>
                  <a:lnTo>
                    <a:pt x="95354" y="0"/>
                  </a:lnTo>
                  <a:lnTo>
                    <a:pt x="95354" y="44755"/>
                  </a:lnTo>
                  <a:lnTo>
                    <a:pt x="0" y="44755"/>
                  </a:lnTo>
                  <a:close/>
                </a:path>
              </a:pathLst>
            </a:custGeom>
            <a:solidFill>
              <a:srgbClr val="CCC8C8"/>
            </a:solidFill>
            <a:ln w="1372" cap="flat">
              <a:noFill/>
              <a:prstDash val="solid"/>
              <a:miter/>
            </a:ln>
          </p:spPr>
          <p:txBody>
            <a:bodyPr rtlCol="0" anchor="ctr"/>
            <a:lstStyle/>
            <a:p>
              <a:endParaRPr lang="en-IN"/>
            </a:p>
          </p:txBody>
        </p:sp>
        <p:sp>
          <p:nvSpPr>
            <p:cNvPr id="30" name="Graphic 4">
              <a:extLst>
                <a:ext uri="{FF2B5EF4-FFF2-40B4-BE49-F238E27FC236}">
                  <a16:creationId xmlns:a16="http://schemas.microsoft.com/office/drawing/2014/main" id="{6CFCC515-4339-CBED-9EC2-87651E6036FB}"/>
                </a:ext>
              </a:extLst>
            </p:cNvPr>
            <p:cNvSpPr/>
            <p:nvPr/>
          </p:nvSpPr>
          <p:spPr>
            <a:xfrm>
              <a:off x="2306354" y="2413018"/>
              <a:ext cx="247537" cy="216802"/>
            </a:xfrm>
            <a:custGeom>
              <a:avLst/>
              <a:gdLst>
                <a:gd name="connsiteX0" fmla="*/ 19303 w 247537"/>
                <a:gd name="connsiteY0" fmla="*/ 37428 h 216802"/>
                <a:gd name="connsiteX1" fmla="*/ 4010 w 247537"/>
                <a:gd name="connsiteY1" fmla="*/ 62720 h 216802"/>
                <a:gd name="connsiteX2" fmla="*/ 4010 w 247537"/>
                <a:gd name="connsiteY2" fmla="*/ 62720 h 216802"/>
                <a:gd name="connsiteX3" fmla="*/ 22307 w 247537"/>
                <a:gd name="connsiteY3" fmla="*/ 77191 h 216802"/>
                <a:gd name="connsiteX4" fmla="*/ 31908 w 247537"/>
                <a:gd name="connsiteY4" fmla="*/ 74447 h 216802"/>
                <a:gd name="connsiteX5" fmla="*/ 32539 w 247537"/>
                <a:gd name="connsiteY5" fmla="*/ 76601 h 216802"/>
                <a:gd name="connsiteX6" fmla="*/ 15284 w 247537"/>
                <a:gd name="connsiteY6" fmla="*/ 81676 h 216802"/>
                <a:gd name="connsiteX7" fmla="*/ 635 w 247537"/>
                <a:gd name="connsiteY7" fmla="*/ 106598 h 216802"/>
                <a:gd name="connsiteX8" fmla="*/ 635 w 247537"/>
                <a:gd name="connsiteY8" fmla="*/ 106598 h 216802"/>
                <a:gd name="connsiteX9" fmla="*/ 26257 w 247537"/>
                <a:gd name="connsiteY9" fmla="*/ 119079 h 216802"/>
                <a:gd name="connsiteX10" fmla="*/ 43525 w 247537"/>
                <a:gd name="connsiteY10" fmla="*/ 114004 h 216802"/>
                <a:gd name="connsiteX11" fmla="*/ 44033 w 247537"/>
                <a:gd name="connsiteY11" fmla="*/ 115732 h 216802"/>
                <a:gd name="connsiteX12" fmla="*/ 23102 w 247537"/>
                <a:gd name="connsiteY12" fmla="*/ 121877 h 216802"/>
                <a:gd name="connsiteX13" fmla="*/ 5642 w 247537"/>
                <a:gd name="connsiteY13" fmla="*/ 147416 h 216802"/>
                <a:gd name="connsiteX14" fmla="*/ 5642 w 247537"/>
                <a:gd name="connsiteY14" fmla="*/ 147416 h 216802"/>
                <a:gd name="connsiteX15" fmla="*/ 34212 w 247537"/>
                <a:gd name="connsiteY15" fmla="*/ 159761 h 216802"/>
                <a:gd name="connsiteX16" fmla="*/ 55143 w 247537"/>
                <a:gd name="connsiteY16" fmla="*/ 153616 h 216802"/>
                <a:gd name="connsiteX17" fmla="*/ 55650 w 247537"/>
                <a:gd name="connsiteY17" fmla="*/ 155331 h 216802"/>
                <a:gd name="connsiteX18" fmla="*/ 40124 w 247537"/>
                <a:gd name="connsiteY18" fmla="*/ 159898 h 216802"/>
                <a:gd name="connsiteX19" fmla="*/ 29151 w 247537"/>
                <a:gd name="connsiteY19" fmla="*/ 188071 h 216802"/>
                <a:gd name="connsiteX20" fmla="*/ 29151 w 247537"/>
                <a:gd name="connsiteY20" fmla="*/ 188153 h 216802"/>
                <a:gd name="connsiteX21" fmla="*/ 62906 w 247537"/>
                <a:gd name="connsiteY21" fmla="*/ 198701 h 216802"/>
                <a:gd name="connsiteX22" fmla="*/ 92574 w 247537"/>
                <a:gd name="connsiteY22" fmla="*/ 192748 h 216802"/>
                <a:gd name="connsiteX23" fmla="*/ 126946 w 247537"/>
                <a:gd name="connsiteY23" fmla="*/ 181857 h 216802"/>
                <a:gd name="connsiteX24" fmla="*/ 129292 w 247537"/>
                <a:gd name="connsiteY24" fmla="*/ 191733 h 216802"/>
                <a:gd name="connsiteX25" fmla="*/ 130087 w 247537"/>
                <a:gd name="connsiteY25" fmla="*/ 216422 h 216802"/>
                <a:gd name="connsiteX26" fmla="*/ 187447 w 247537"/>
                <a:gd name="connsiteY26" fmla="*/ 193461 h 216802"/>
                <a:gd name="connsiteX27" fmla="*/ 235714 w 247537"/>
                <a:gd name="connsiteY27" fmla="*/ 145455 h 216802"/>
                <a:gd name="connsiteX28" fmla="*/ 247537 w 247537"/>
                <a:gd name="connsiteY28" fmla="*/ 119683 h 216802"/>
                <a:gd name="connsiteX29" fmla="*/ 216470 w 247537"/>
                <a:gd name="connsiteY29" fmla="*/ 13864 h 216802"/>
                <a:gd name="connsiteX30" fmla="*/ 171208 w 247537"/>
                <a:gd name="connsiteY30" fmla="*/ 244 h 216802"/>
                <a:gd name="connsiteX31" fmla="*/ 90064 w 247537"/>
                <a:gd name="connsiteY31" fmla="*/ 18363 h 216802"/>
                <a:gd name="connsiteX32" fmla="*/ 52660 w 247537"/>
                <a:gd name="connsiteY32" fmla="*/ 27566 h 21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7537" h="216802">
                  <a:moveTo>
                    <a:pt x="19303" y="37428"/>
                  </a:moveTo>
                  <a:cubicBezTo>
                    <a:pt x="12006" y="39581"/>
                    <a:pt x="937" y="52282"/>
                    <a:pt x="4010" y="62720"/>
                  </a:cubicBezTo>
                  <a:lnTo>
                    <a:pt x="4010" y="62720"/>
                  </a:lnTo>
                  <a:cubicBezTo>
                    <a:pt x="7068" y="73158"/>
                    <a:pt x="14982" y="79330"/>
                    <a:pt x="22307" y="77191"/>
                  </a:cubicBezTo>
                  <a:lnTo>
                    <a:pt x="31908" y="74447"/>
                  </a:lnTo>
                  <a:lnTo>
                    <a:pt x="32539" y="76601"/>
                  </a:lnTo>
                  <a:lnTo>
                    <a:pt x="15284" y="81676"/>
                  </a:lnTo>
                  <a:cubicBezTo>
                    <a:pt x="6067" y="84419"/>
                    <a:pt x="-2423" y="96160"/>
                    <a:pt x="635" y="106598"/>
                  </a:cubicBezTo>
                  <a:lnTo>
                    <a:pt x="635" y="106598"/>
                  </a:lnTo>
                  <a:cubicBezTo>
                    <a:pt x="3694" y="117035"/>
                    <a:pt x="17095" y="121781"/>
                    <a:pt x="26257" y="119079"/>
                  </a:cubicBezTo>
                  <a:lnTo>
                    <a:pt x="43525" y="114004"/>
                  </a:lnTo>
                  <a:lnTo>
                    <a:pt x="44033" y="115732"/>
                  </a:lnTo>
                  <a:lnTo>
                    <a:pt x="23102" y="121877"/>
                  </a:lnTo>
                  <a:cubicBezTo>
                    <a:pt x="13899" y="124620"/>
                    <a:pt x="2528" y="136965"/>
                    <a:pt x="5642" y="147416"/>
                  </a:cubicBezTo>
                  <a:lnTo>
                    <a:pt x="5642" y="147416"/>
                  </a:lnTo>
                  <a:cubicBezTo>
                    <a:pt x="8700" y="157854"/>
                    <a:pt x="25009" y="162422"/>
                    <a:pt x="34212" y="159761"/>
                  </a:cubicBezTo>
                  <a:lnTo>
                    <a:pt x="55143" y="153616"/>
                  </a:lnTo>
                  <a:lnTo>
                    <a:pt x="55650" y="155331"/>
                  </a:lnTo>
                  <a:lnTo>
                    <a:pt x="40124" y="159898"/>
                  </a:lnTo>
                  <a:cubicBezTo>
                    <a:pt x="28109" y="163423"/>
                    <a:pt x="25544" y="175630"/>
                    <a:pt x="29151" y="188071"/>
                  </a:cubicBezTo>
                  <a:lnTo>
                    <a:pt x="29151" y="188153"/>
                  </a:lnTo>
                  <a:cubicBezTo>
                    <a:pt x="32813" y="200593"/>
                    <a:pt x="50891" y="202239"/>
                    <a:pt x="62906" y="198701"/>
                  </a:cubicBezTo>
                  <a:lnTo>
                    <a:pt x="92574" y="192748"/>
                  </a:lnTo>
                  <a:cubicBezTo>
                    <a:pt x="104219" y="189744"/>
                    <a:pt x="115699" y="186109"/>
                    <a:pt x="126946" y="181857"/>
                  </a:cubicBezTo>
                  <a:lnTo>
                    <a:pt x="129292" y="191733"/>
                  </a:lnTo>
                  <a:lnTo>
                    <a:pt x="130087" y="216422"/>
                  </a:lnTo>
                  <a:cubicBezTo>
                    <a:pt x="140662" y="218945"/>
                    <a:pt x="175048" y="208672"/>
                    <a:pt x="187447" y="193461"/>
                  </a:cubicBezTo>
                  <a:lnTo>
                    <a:pt x="235714" y="145455"/>
                  </a:lnTo>
                  <a:cubicBezTo>
                    <a:pt x="239829" y="136169"/>
                    <a:pt x="246453" y="129819"/>
                    <a:pt x="247537" y="119683"/>
                  </a:cubicBezTo>
                  <a:lnTo>
                    <a:pt x="216470" y="13864"/>
                  </a:lnTo>
                  <a:cubicBezTo>
                    <a:pt x="212452" y="148"/>
                    <a:pt x="189848" y="-620"/>
                    <a:pt x="171208" y="244"/>
                  </a:cubicBezTo>
                  <a:lnTo>
                    <a:pt x="90064" y="18363"/>
                  </a:lnTo>
                  <a:cubicBezTo>
                    <a:pt x="88980" y="18678"/>
                    <a:pt x="53812" y="27223"/>
                    <a:pt x="52660" y="27566"/>
                  </a:cubicBezTo>
                  <a:close/>
                </a:path>
              </a:pathLst>
            </a:custGeom>
            <a:solidFill>
              <a:srgbClr val="F2AE8F"/>
            </a:solidFill>
            <a:ln w="1372" cap="flat">
              <a:noFill/>
              <a:prstDash val="solid"/>
              <a:miter/>
            </a:ln>
          </p:spPr>
          <p:txBody>
            <a:bodyPr rtlCol="0" anchor="ctr"/>
            <a:lstStyle/>
            <a:p>
              <a:endParaRPr lang="en-IN"/>
            </a:p>
          </p:txBody>
        </p:sp>
        <p:sp>
          <p:nvSpPr>
            <p:cNvPr id="31" name="Graphic 4">
              <a:extLst>
                <a:ext uri="{FF2B5EF4-FFF2-40B4-BE49-F238E27FC236}">
                  <a16:creationId xmlns:a16="http://schemas.microsoft.com/office/drawing/2014/main" id="{44C30617-23DE-25CA-BA35-E2D328744F1C}"/>
                </a:ext>
              </a:extLst>
            </p:cNvPr>
            <p:cNvSpPr/>
            <p:nvPr/>
          </p:nvSpPr>
          <p:spPr>
            <a:xfrm>
              <a:off x="3901235" y="2870466"/>
              <a:ext cx="567276" cy="283929"/>
            </a:xfrm>
            <a:custGeom>
              <a:avLst/>
              <a:gdLst>
                <a:gd name="connsiteX0" fmla="*/ 1144 w 567276"/>
                <a:gd name="connsiteY0" fmla="*/ 179973 h 283929"/>
                <a:gd name="connsiteX1" fmla="*/ 78187 w 567276"/>
                <a:gd name="connsiteY1" fmla="*/ 282843 h 283929"/>
                <a:gd name="connsiteX2" fmla="*/ 510927 w 567276"/>
                <a:gd name="connsiteY2" fmla="*/ 221436 h 283929"/>
                <a:gd name="connsiteX3" fmla="*/ 565037 w 567276"/>
                <a:gd name="connsiteY3" fmla="*/ 173787 h 283929"/>
                <a:gd name="connsiteX4" fmla="*/ 547768 w 567276"/>
                <a:gd name="connsiteY4" fmla="*/ 50809 h 283929"/>
                <a:gd name="connsiteX5" fmla="*/ 488789 w 567276"/>
                <a:gd name="connsiteY5" fmla="*/ 4175 h 283929"/>
                <a:gd name="connsiteX6" fmla="*/ 105551 w 567276"/>
                <a:gd name="connsiteY6" fmla="*/ 51810 h 283929"/>
                <a:gd name="connsiteX7" fmla="*/ 1007 w 567276"/>
                <a:gd name="connsiteY7" fmla="*/ 179273 h 283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76" h="283929">
                  <a:moveTo>
                    <a:pt x="1144" y="179973"/>
                  </a:moveTo>
                  <a:cubicBezTo>
                    <a:pt x="9690" y="241695"/>
                    <a:pt x="12008" y="292032"/>
                    <a:pt x="78187" y="282843"/>
                  </a:cubicBezTo>
                  <a:lnTo>
                    <a:pt x="510927" y="221436"/>
                  </a:lnTo>
                  <a:cubicBezTo>
                    <a:pt x="574391" y="207267"/>
                    <a:pt x="569220" y="214578"/>
                    <a:pt x="565037" y="173787"/>
                  </a:cubicBezTo>
                  <a:lnTo>
                    <a:pt x="547768" y="50809"/>
                  </a:lnTo>
                  <a:cubicBezTo>
                    <a:pt x="539209" y="-10913"/>
                    <a:pt x="548331" y="-1559"/>
                    <a:pt x="488789" y="4175"/>
                  </a:cubicBezTo>
                  <a:lnTo>
                    <a:pt x="105551" y="51810"/>
                  </a:lnTo>
                  <a:cubicBezTo>
                    <a:pt x="39385" y="60972"/>
                    <a:pt x="-7551" y="117537"/>
                    <a:pt x="1007" y="179273"/>
                  </a:cubicBezTo>
                  <a:close/>
                </a:path>
              </a:pathLst>
            </a:custGeom>
            <a:solidFill>
              <a:srgbClr val="050505"/>
            </a:solidFill>
            <a:ln w="1372" cap="flat">
              <a:noFill/>
              <a:prstDash val="solid"/>
              <a:miter/>
            </a:ln>
          </p:spPr>
          <p:txBody>
            <a:bodyPr rtlCol="0" anchor="ctr"/>
            <a:lstStyle/>
            <a:p>
              <a:endParaRPr lang="en-IN"/>
            </a:p>
          </p:txBody>
        </p:sp>
        <p:sp>
          <p:nvSpPr>
            <p:cNvPr id="32" name="Graphic 4">
              <a:extLst>
                <a:ext uri="{FF2B5EF4-FFF2-40B4-BE49-F238E27FC236}">
                  <a16:creationId xmlns:a16="http://schemas.microsoft.com/office/drawing/2014/main" id="{03E7A5D7-E94F-4D75-5D9E-82EA5EDC2DE9}"/>
                </a:ext>
              </a:extLst>
            </p:cNvPr>
            <p:cNvSpPr/>
            <p:nvPr/>
          </p:nvSpPr>
          <p:spPr>
            <a:xfrm>
              <a:off x="3496256" y="2396617"/>
              <a:ext cx="568481" cy="751206"/>
            </a:xfrm>
            <a:custGeom>
              <a:avLst/>
              <a:gdLst>
                <a:gd name="connsiteX0" fmla="*/ 51304 w 568481"/>
                <a:gd name="connsiteY0" fmla="*/ 33159 h 751206"/>
                <a:gd name="connsiteX1" fmla="*/ 271748 w 568481"/>
                <a:gd name="connsiteY1" fmla="*/ 32980 h 751206"/>
                <a:gd name="connsiteX2" fmla="*/ 549291 w 568481"/>
                <a:gd name="connsiteY2" fmla="*/ 573542 h 751206"/>
                <a:gd name="connsiteX3" fmla="*/ 517758 w 568481"/>
                <a:gd name="connsiteY3" fmla="*/ 731619 h 751206"/>
                <a:gd name="connsiteX4" fmla="*/ 517745 w 568481"/>
                <a:gd name="connsiteY4" fmla="*/ 731632 h 751206"/>
                <a:gd name="connsiteX5" fmla="*/ 517169 w 568481"/>
                <a:gd name="connsiteY5" fmla="*/ 732016 h 751206"/>
                <a:gd name="connsiteX6" fmla="*/ 359092 w 568481"/>
                <a:gd name="connsiteY6" fmla="*/ 700483 h 751206"/>
                <a:gd name="connsiteX7" fmla="*/ 359078 w 568481"/>
                <a:gd name="connsiteY7" fmla="*/ 700470 h 751206"/>
                <a:gd name="connsiteX8" fmla="*/ 19182 w 568481"/>
                <a:gd name="connsiteY8" fmla="*/ 191606 h 751206"/>
                <a:gd name="connsiteX9" fmla="*/ 50701 w 568481"/>
                <a:gd name="connsiteY9" fmla="*/ 33543 h 751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8481" h="751206">
                  <a:moveTo>
                    <a:pt x="51304" y="33159"/>
                  </a:moveTo>
                  <a:cubicBezTo>
                    <a:pt x="103659" y="-1803"/>
                    <a:pt x="236786" y="-19360"/>
                    <a:pt x="271748" y="32980"/>
                  </a:cubicBezTo>
                  <a:lnTo>
                    <a:pt x="549291" y="573542"/>
                  </a:lnTo>
                  <a:cubicBezTo>
                    <a:pt x="584240" y="625896"/>
                    <a:pt x="570126" y="696670"/>
                    <a:pt x="517758" y="731619"/>
                  </a:cubicBezTo>
                  <a:cubicBezTo>
                    <a:pt x="517758" y="731619"/>
                    <a:pt x="517745" y="731632"/>
                    <a:pt x="517745" y="731632"/>
                  </a:cubicBezTo>
                  <a:lnTo>
                    <a:pt x="517169" y="732016"/>
                  </a:lnTo>
                  <a:cubicBezTo>
                    <a:pt x="464814" y="766965"/>
                    <a:pt x="394040" y="752851"/>
                    <a:pt x="359092" y="700483"/>
                  </a:cubicBezTo>
                  <a:cubicBezTo>
                    <a:pt x="359092" y="700483"/>
                    <a:pt x="359078" y="700470"/>
                    <a:pt x="359078" y="700470"/>
                  </a:cubicBezTo>
                  <a:lnTo>
                    <a:pt x="19182" y="191606"/>
                  </a:lnTo>
                  <a:cubicBezTo>
                    <a:pt x="-15753" y="139252"/>
                    <a:pt x="-1639" y="68491"/>
                    <a:pt x="50701" y="33543"/>
                  </a:cubicBezTo>
                  <a:close/>
                </a:path>
              </a:pathLst>
            </a:custGeom>
            <a:solidFill>
              <a:srgbClr val="050505"/>
            </a:solidFill>
            <a:ln w="1372" cap="flat">
              <a:noFill/>
              <a:prstDash val="solid"/>
              <a:miter/>
            </a:ln>
          </p:spPr>
          <p:txBody>
            <a:bodyPr rtlCol="0" anchor="ctr"/>
            <a:lstStyle/>
            <a:p>
              <a:endParaRPr lang="en-IN"/>
            </a:p>
          </p:txBody>
        </p:sp>
        <p:sp>
          <p:nvSpPr>
            <p:cNvPr id="33" name="Graphic 4">
              <a:extLst>
                <a:ext uri="{FF2B5EF4-FFF2-40B4-BE49-F238E27FC236}">
                  <a16:creationId xmlns:a16="http://schemas.microsoft.com/office/drawing/2014/main" id="{7F7A5FD2-EEB1-FF22-47C1-6C6FCD2E37C5}"/>
                </a:ext>
              </a:extLst>
            </p:cNvPr>
            <p:cNvSpPr/>
            <p:nvPr/>
          </p:nvSpPr>
          <p:spPr>
            <a:xfrm>
              <a:off x="4738740" y="3973037"/>
              <a:ext cx="555991" cy="374522"/>
            </a:xfrm>
            <a:custGeom>
              <a:avLst/>
              <a:gdLst>
                <a:gd name="connsiteX0" fmla="*/ 55687 w 555991"/>
                <a:gd name="connsiteY0" fmla="*/ 327122 h 374522"/>
                <a:gd name="connsiteX1" fmla="*/ 55221 w 555991"/>
                <a:gd name="connsiteY1" fmla="*/ 326546 h 374522"/>
                <a:gd name="connsiteX2" fmla="*/ 44701 w 555991"/>
                <a:gd name="connsiteY2" fmla="*/ 310841 h 374522"/>
                <a:gd name="connsiteX3" fmla="*/ 35182 w 555991"/>
                <a:gd name="connsiteY3" fmla="*/ 301418 h 374522"/>
                <a:gd name="connsiteX4" fmla="*/ 0 w 555991"/>
                <a:gd name="connsiteY4" fmla="*/ 240176 h 374522"/>
                <a:gd name="connsiteX5" fmla="*/ 57882 w 555991"/>
                <a:gd name="connsiteY5" fmla="*/ 190168 h 374522"/>
                <a:gd name="connsiteX6" fmla="*/ 116861 w 555991"/>
                <a:gd name="connsiteY6" fmla="*/ 142601 h 374522"/>
                <a:gd name="connsiteX7" fmla="*/ 215424 w 555991"/>
                <a:gd name="connsiteY7" fmla="*/ 80330 h 374522"/>
                <a:gd name="connsiteX8" fmla="*/ 215081 w 555991"/>
                <a:gd name="connsiteY8" fmla="*/ 81167 h 374522"/>
                <a:gd name="connsiteX9" fmla="*/ 356753 w 555991"/>
                <a:gd name="connsiteY9" fmla="*/ 55188 h 374522"/>
                <a:gd name="connsiteX10" fmla="*/ 547159 w 555991"/>
                <a:gd name="connsiteY10" fmla="*/ 32502 h 374522"/>
                <a:gd name="connsiteX11" fmla="*/ 555992 w 555991"/>
                <a:gd name="connsiteY11" fmla="*/ 51800 h 374522"/>
                <a:gd name="connsiteX12" fmla="*/ 412989 w 555991"/>
                <a:gd name="connsiteY12" fmla="*/ 165863 h 374522"/>
                <a:gd name="connsiteX13" fmla="*/ 193437 w 555991"/>
                <a:gd name="connsiteY13" fmla="*/ 340975 h 374522"/>
                <a:gd name="connsiteX14" fmla="*/ 55687 w 555991"/>
                <a:gd name="connsiteY14" fmla="*/ 327122 h 374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5991" h="374522">
                  <a:moveTo>
                    <a:pt x="55687" y="327122"/>
                  </a:moveTo>
                  <a:lnTo>
                    <a:pt x="55221" y="326546"/>
                  </a:lnTo>
                  <a:cubicBezTo>
                    <a:pt x="51326" y="321581"/>
                    <a:pt x="47800" y="316341"/>
                    <a:pt x="44701" y="310841"/>
                  </a:cubicBezTo>
                  <a:cubicBezTo>
                    <a:pt x="41093" y="308180"/>
                    <a:pt x="37884" y="304998"/>
                    <a:pt x="35182" y="301418"/>
                  </a:cubicBezTo>
                  <a:lnTo>
                    <a:pt x="0" y="240176"/>
                  </a:lnTo>
                  <a:lnTo>
                    <a:pt x="57882" y="190168"/>
                  </a:lnTo>
                  <a:lnTo>
                    <a:pt x="116861" y="142601"/>
                  </a:lnTo>
                  <a:cubicBezTo>
                    <a:pt x="157912" y="109860"/>
                    <a:pt x="198539" y="58576"/>
                    <a:pt x="215424" y="80330"/>
                  </a:cubicBezTo>
                  <a:lnTo>
                    <a:pt x="215081" y="81167"/>
                  </a:lnTo>
                  <a:lnTo>
                    <a:pt x="356753" y="55188"/>
                  </a:lnTo>
                  <a:cubicBezTo>
                    <a:pt x="440421" y="-4215"/>
                    <a:pt x="520522" y="-21539"/>
                    <a:pt x="547159" y="32502"/>
                  </a:cubicBezTo>
                  <a:lnTo>
                    <a:pt x="555992" y="51800"/>
                  </a:lnTo>
                  <a:lnTo>
                    <a:pt x="412989" y="165863"/>
                  </a:lnTo>
                  <a:lnTo>
                    <a:pt x="193437" y="340975"/>
                  </a:lnTo>
                  <a:cubicBezTo>
                    <a:pt x="112457" y="401696"/>
                    <a:pt x="89469" y="369449"/>
                    <a:pt x="55687" y="327122"/>
                  </a:cubicBezTo>
                  <a:close/>
                </a:path>
              </a:pathLst>
            </a:custGeom>
            <a:solidFill>
              <a:srgbClr val="020202"/>
            </a:solidFill>
            <a:ln w="1372" cap="flat">
              <a:noFill/>
              <a:prstDash val="solid"/>
              <a:miter/>
            </a:ln>
          </p:spPr>
          <p:txBody>
            <a:bodyPr rtlCol="0" anchor="ctr"/>
            <a:lstStyle/>
            <a:p>
              <a:endParaRPr lang="en-IN"/>
            </a:p>
          </p:txBody>
        </p:sp>
        <p:sp>
          <p:nvSpPr>
            <p:cNvPr id="34" name="Graphic 4">
              <a:extLst>
                <a:ext uri="{FF2B5EF4-FFF2-40B4-BE49-F238E27FC236}">
                  <a16:creationId xmlns:a16="http://schemas.microsoft.com/office/drawing/2014/main" id="{B37E63EB-FA9A-8263-052F-6112D29D9EA5}"/>
                </a:ext>
              </a:extLst>
            </p:cNvPr>
            <p:cNvSpPr/>
            <p:nvPr/>
          </p:nvSpPr>
          <p:spPr>
            <a:xfrm>
              <a:off x="3648085" y="2088865"/>
              <a:ext cx="305359" cy="313685"/>
            </a:xfrm>
            <a:custGeom>
              <a:avLst/>
              <a:gdLst>
                <a:gd name="connsiteX0" fmla="*/ 305359 w 305359"/>
                <a:gd name="connsiteY0" fmla="*/ 187827 h 313685"/>
                <a:gd name="connsiteX1" fmla="*/ 290231 w 305359"/>
                <a:gd name="connsiteY1" fmla="*/ 313685 h 313685"/>
                <a:gd name="connsiteX2" fmla="*/ 0 w 305359"/>
                <a:gd name="connsiteY2" fmla="*/ 278805 h 313685"/>
                <a:gd name="connsiteX3" fmla="*/ 169763 w 305359"/>
                <a:gd name="connsiteY3" fmla="*/ 0 h 313685"/>
                <a:gd name="connsiteX4" fmla="*/ 305359 w 305359"/>
                <a:gd name="connsiteY4" fmla="*/ 187827 h 313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359" h="313685">
                  <a:moveTo>
                    <a:pt x="305359" y="187827"/>
                  </a:moveTo>
                  <a:lnTo>
                    <a:pt x="290231" y="313685"/>
                  </a:lnTo>
                  <a:lnTo>
                    <a:pt x="0" y="278805"/>
                  </a:lnTo>
                  <a:lnTo>
                    <a:pt x="169763" y="0"/>
                  </a:lnTo>
                  <a:lnTo>
                    <a:pt x="305359" y="187827"/>
                  </a:lnTo>
                  <a:close/>
                </a:path>
              </a:pathLst>
            </a:custGeom>
            <a:solidFill>
              <a:srgbClr val="E29E83"/>
            </a:solidFill>
            <a:ln w="1372" cap="flat">
              <a:noFill/>
              <a:prstDash val="solid"/>
              <a:miter/>
            </a:ln>
          </p:spPr>
          <p:txBody>
            <a:bodyPr rtlCol="0" anchor="ctr"/>
            <a:lstStyle/>
            <a:p>
              <a:endParaRPr lang="en-IN"/>
            </a:p>
          </p:txBody>
        </p:sp>
        <p:sp>
          <p:nvSpPr>
            <p:cNvPr id="35" name="Graphic 4">
              <a:extLst>
                <a:ext uri="{FF2B5EF4-FFF2-40B4-BE49-F238E27FC236}">
                  <a16:creationId xmlns:a16="http://schemas.microsoft.com/office/drawing/2014/main" id="{6FEFB3DE-D4D7-519E-92B6-1CC781AEB736}"/>
                </a:ext>
              </a:extLst>
            </p:cNvPr>
            <p:cNvSpPr/>
            <p:nvPr/>
          </p:nvSpPr>
          <p:spPr>
            <a:xfrm>
              <a:off x="3709277" y="1809587"/>
              <a:ext cx="477448" cy="493305"/>
            </a:xfrm>
            <a:custGeom>
              <a:avLst/>
              <a:gdLst>
                <a:gd name="connsiteX0" fmla="*/ 158470 w 477448"/>
                <a:gd name="connsiteY0" fmla="*/ 9923 h 493305"/>
                <a:gd name="connsiteX1" fmla="*/ 10035 w 477448"/>
                <a:gd name="connsiteY1" fmla="*/ 267098 h 493305"/>
                <a:gd name="connsiteX2" fmla="*/ 363606 w 477448"/>
                <a:gd name="connsiteY2" fmla="*/ 493302 h 493305"/>
                <a:gd name="connsiteX3" fmla="*/ 407497 w 477448"/>
                <a:gd name="connsiteY3" fmla="*/ 432678 h 493305"/>
                <a:gd name="connsiteX4" fmla="*/ 425671 w 477448"/>
                <a:gd name="connsiteY4" fmla="*/ 413846 h 493305"/>
                <a:gd name="connsiteX5" fmla="*/ 419389 w 477448"/>
                <a:gd name="connsiteY5" fmla="*/ 404066 h 493305"/>
                <a:gd name="connsiteX6" fmla="*/ 419389 w 477448"/>
                <a:gd name="connsiteY6" fmla="*/ 404066 h 493305"/>
                <a:gd name="connsiteX7" fmla="*/ 424094 w 477448"/>
                <a:gd name="connsiteY7" fmla="*/ 388142 h 493305"/>
                <a:gd name="connsiteX8" fmla="*/ 439977 w 477448"/>
                <a:gd name="connsiteY8" fmla="*/ 384548 h 493305"/>
                <a:gd name="connsiteX9" fmla="*/ 431075 w 477448"/>
                <a:gd name="connsiteY9" fmla="*/ 353495 h 493305"/>
                <a:gd name="connsiteX10" fmla="*/ 431267 w 477448"/>
                <a:gd name="connsiteY10" fmla="*/ 352124 h 493305"/>
                <a:gd name="connsiteX11" fmla="*/ 477449 w 477448"/>
                <a:gd name="connsiteY11" fmla="*/ 321743 h 493305"/>
                <a:gd name="connsiteX12" fmla="*/ 435999 w 477448"/>
                <a:gd name="connsiteY12" fmla="*/ 258745 h 493305"/>
                <a:gd name="connsiteX13" fmla="*/ 434367 w 477448"/>
                <a:gd name="connsiteY13" fmla="*/ 256482 h 493305"/>
                <a:gd name="connsiteX14" fmla="*/ 432460 w 477448"/>
                <a:gd name="connsiteY14" fmla="*/ 238500 h 493305"/>
                <a:gd name="connsiteX15" fmla="*/ 448481 w 477448"/>
                <a:gd name="connsiteY15" fmla="*/ 223673 h 493305"/>
                <a:gd name="connsiteX16" fmla="*/ 399858 w 477448"/>
                <a:gd name="connsiteY16" fmla="*/ 109967 h 493305"/>
                <a:gd name="connsiteX17" fmla="*/ 158470 w 477448"/>
                <a:gd name="connsiteY17" fmla="*/ 9923 h 493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7448" h="493305">
                  <a:moveTo>
                    <a:pt x="158470" y="9923"/>
                  </a:moveTo>
                  <a:cubicBezTo>
                    <a:pt x="46163" y="40468"/>
                    <a:pt x="-27917" y="127620"/>
                    <a:pt x="10035" y="267098"/>
                  </a:cubicBezTo>
                  <a:cubicBezTo>
                    <a:pt x="47987" y="406576"/>
                    <a:pt x="275056" y="492493"/>
                    <a:pt x="363606" y="493302"/>
                  </a:cubicBezTo>
                  <a:cubicBezTo>
                    <a:pt x="401709" y="493645"/>
                    <a:pt x="404960" y="470506"/>
                    <a:pt x="407497" y="432678"/>
                  </a:cubicBezTo>
                  <a:lnTo>
                    <a:pt x="425671" y="413846"/>
                  </a:lnTo>
                  <a:lnTo>
                    <a:pt x="419389" y="404066"/>
                  </a:lnTo>
                  <a:lnTo>
                    <a:pt x="419389" y="404066"/>
                  </a:lnTo>
                  <a:cubicBezTo>
                    <a:pt x="421885" y="398374"/>
                    <a:pt x="422654" y="393601"/>
                    <a:pt x="424094" y="388142"/>
                  </a:cubicBezTo>
                  <a:cubicBezTo>
                    <a:pt x="429182" y="386194"/>
                    <a:pt x="434532" y="384987"/>
                    <a:pt x="439977" y="384548"/>
                  </a:cubicBezTo>
                  <a:lnTo>
                    <a:pt x="431075" y="353495"/>
                  </a:lnTo>
                  <a:cubicBezTo>
                    <a:pt x="431075" y="353015"/>
                    <a:pt x="431007" y="352233"/>
                    <a:pt x="431267" y="352124"/>
                  </a:cubicBezTo>
                  <a:lnTo>
                    <a:pt x="477449" y="321743"/>
                  </a:lnTo>
                  <a:lnTo>
                    <a:pt x="435999" y="258745"/>
                  </a:lnTo>
                  <a:cubicBezTo>
                    <a:pt x="435396" y="258045"/>
                    <a:pt x="434847" y="257277"/>
                    <a:pt x="434367" y="256482"/>
                  </a:cubicBezTo>
                  <a:cubicBezTo>
                    <a:pt x="433914" y="250433"/>
                    <a:pt x="433119" y="244549"/>
                    <a:pt x="432460" y="238500"/>
                  </a:cubicBezTo>
                  <a:cubicBezTo>
                    <a:pt x="435999" y="227116"/>
                    <a:pt x="448481" y="223673"/>
                    <a:pt x="448481" y="223673"/>
                  </a:cubicBezTo>
                  <a:cubicBezTo>
                    <a:pt x="442034" y="182306"/>
                    <a:pt x="425314" y="143201"/>
                    <a:pt x="399858" y="109967"/>
                  </a:cubicBezTo>
                  <a:cubicBezTo>
                    <a:pt x="352428" y="8798"/>
                    <a:pt x="257074" y="-16906"/>
                    <a:pt x="158470" y="9923"/>
                  </a:cubicBezTo>
                  <a:close/>
                </a:path>
              </a:pathLst>
            </a:custGeom>
            <a:solidFill>
              <a:srgbClr val="F2AE8F"/>
            </a:solidFill>
            <a:ln w="1372" cap="flat">
              <a:noFill/>
              <a:prstDash val="solid"/>
              <a:miter/>
            </a:ln>
          </p:spPr>
          <p:txBody>
            <a:bodyPr rtlCol="0" anchor="ctr"/>
            <a:lstStyle/>
            <a:p>
              <a:endParaRPr lang="en-IN"/>
            </a:p>
          </p:txBody>
        </p:sp>
        <p:sp>
          <p:nvSpPr>
            <p:cNvPr id="36" name="Graphic 4">
              <a:extLst>
                <a:ext uri="{FF2B5EF4-FFF2-40B4-BE49-F238E27FC236}">
                  <a16:creationId xmlns:a16="http://schemas.microsoft.com/office/drawing/2014/main" id="{BB88ECCC-751F-3106-CC91-CB660949C79F}"/>
                </a:ext>
              </a:extLst>
            </p:cNvPr>
            <p:cNvSpPr/>
            <p:nvPr/>
          </p:nvSpPr>
          <p:spPr>
            <a:xfrm>
              <a:off x="2540436" y="3292400"/>
              <a:ext cx="1158412" cy="709434"/>
            </a:xfrm>
            <a:custGeom>
              <a:avLst/>
              <a:gdLst>
                <a:gd name="connsiteX0" fmla="*/ 1158412 w 1158412"/>
                <a:gd name="connsiteY0" fmla="*/ 72835 h 709434"/>
                <a:gd name="connsiteX1" fmla="*/ 832685 w 1158412"/>
                <a:gd name="connsiteY1" fmla="*/ 12156 h 709434"/>
                <a:gd name="connsiteX2" fmla="*/ 121565 w 1158412"/>
                <a:gd name="connsiteY2" fmla="*/ 441288 h 709434"/>
                <a:gd name="connsiteX3" fmla="*/ 36731 w 1158412"/>
                <a:gd name="connsiteY3" fmla="*/ 560960 h 709434"/>
                <a:gd name="connsiteX4" fmla="*/ 0 w 1158412"/>
                <a:gd name="connsiteY4" fmla="*/ 596430 h 709434"/>
                <a:gd name="connsiteX5" fmla="*/ 241882 w 1158412"/>
                <a:gd name="connsiteY5" fmla="*/ 702523 h 709434"/>
                <a:gd name="connsiteX6" fmla="*/ 952000 w 1158412"/>
                <a:gd name="connsiteY6" fmla="*/ 423334 h 709434"/>
                <a:gd name="connsiteX7" fmla="*/ 1158385 w 1158412"/>
                <a:gd name="connsiteY7" fmla="*/ 260607 h 70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8412" h="709434">
                  <a:moveTo>
                    <a:pt x="1158412" y="72835"/>
                  </a:moveTo>
                  <a:cubicBezTo>
                    <a:pt x="1128758" y="8768"/>
                    <a:pt x="896752" y="-17499"/>
                    <a:pt x="832685" y="12156"/>
                  </a:cubicBezTo>
                  <a:lnTo>
                    <a:pt x="121565" y="441288"/>
                  </a:lnTo>
                  <a:cubicBezTo>
                    <a:pt x="57497" y="470942"/>
                    <a:pt x="7064" y="496893"/>
                    <a:pt x="36731" y="560960"/>
                  </a:cubicBezTo>
                  <a:lnTo>
                    <a:pt x="0" y="596430"/>
                  </a:lnTo>
                  <a:cubicBezTo>
                    <a:pt x="29654" y="660497"/>
                    <a:pt x="177814" y="732218"/>
                    <a:pt x="241882" y="702523"/>
                  </a:cubicBezTo>
                  <a:lnTo>
                    <a:pt x="952000" y="423334"/>
                  </a:lnTo>
                  <a:cubicBezTo>
                    <a:pt x="1016067" y="393680"/>
                    <a:pt x="1141967" y="342903"/>
                    <a:pt x="1158385" y="260607"/>
                  </a:cubicBezTo>
                  <a:close/>
                </a:path>
              </a:pathLst>
            </a:custGeom>
            <a:solidFill>
              <a:srgbClr val="050505"/>
            </a:solidFill>
            <a:ln w="1372" cap="flat">
              <a:noFill/>
              <a:prstDash val="solid"/>
              <a:miter/>
            </a:ln>
          </p:spPr>
          <p:txBody>
            <a:bodyPr rtlCol="0" anchor="ctr"/>
            <a:lstStyle/>
            <a:p>
              <a:endParaRPr lang="en-IN"/>
            </a:p>
          </p:txBody>
        </p:sp>
        <p:sp>
          <p:nvSpPr>
            <p:cNvPr id="37" name="Graphic 4">
              <a:extLst>
                <a:ext uri="{FF2B5EF4-FFF2-40B4-BE49-F238E27FC236}">
                  <a16:creationId xmlns:a16="http://schemas.microsoft.com/office/drawing/2014/main" id="{EA88BDD8-DE06-0F6D-7E6C-E17FF07E6928}"/>
                </a:ext>
              </a:extLst>
            </p:cNvPr>
            <p:cNvSpPr/>
            <p:nvPr/>
          </p:nvSpPr>
          <p:spPr>
            <a:xfrm>
              <a:off x="3317460" y="2281033"/>
              <a:ext cx="694292" cy="1287473"/>
            </a:xfrm>
            <a:custGeom>
              <a:avLst/>
              <a:gdLst>
                <a:gd name="connsiteX0" fmla="*/ 45332 w 694292"/>
                <a:gd name="connsiteY0" fmla="*/ 701786 h 1287473"/>
                <a:gd name="connsiteX1" fmla="*/ 188445 w 694292"/>
                <a:gd name="connsiteY1" fmla="*/ 1277502 h 1287473"/>
                <a:gd name="connsiteX2" fmla="*/ 254556 w 694292"/>
                <a:gd name="connsiteY2" fmla="*/ 1284950 h 1287473"/>
                <a:gd name="connsiteX3" fmla="*/ 546597 w 694292"/>
                <a:gd name="connsiteY3" fmla="*/ 855968 h 1287473"/>
                <a:gd name="connsiteX4" fmla="*/ 687872 w 694292"/>
                <a:gd name="connsiteY4" fmla="*/ 460947 h 1287473"/>
                <a:gd name="connsiteX5" fmla="*/ 468279 w 694292"/>
                <a:gd name="connsiteY5" fmla="*/ 13010 h 1287473"/>
                <a:gd name="connsiteX6" fmla="*/ 416240 w 694292"/>
                <a:gd name="connsiteY6" fmla="*/ 5137 h 1287473"/>
                <a:gd name="connsiteX7" fmla="*/ 82023 w 694292"/>
                <a:gd name="connsiteY7" fmla="*/ 258595 h 1287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4292" h="1287473">
                  <a:moveTo>
                    <a:pt x="45332" y="701786"/>
                  </a:moveTo>
                  <a:cubicBezTo>
                    <a:pt x="12126" y="855639"/>
                    <a:pt x="-88549" y="1244213"/>
                    <a:pt x="188445" y="1277502"/>
                  </a:cubicBezTo>
                  <a:lnTo>
                    <a:pt x="254556" y="1284950"/>
                  </a:lnTo>
                  <a:cubicBezTo>
                    <a:pt x="408409" y="1318156"/>
                    <a:pt x="531469" y="1015540"/>
                    <a:pt x="546597" y="855968"/>
                  </a:cubicBezTo>
                  <a:lnTo>
                    <a:pt x="687872" y="460947"/>
                  </a:lnTo>
                  <a:cubicBezTo>
                    <a:pt x="721079" y="307094"/>
                    <a:pt x="622145" y="46216"/>
                    <a:pt x="468279" y="13010"/>
                  </a:cubicBezTo>
                  <a:lnTo>
                    <a:pt x="416240" y="5137"/>
                  </a:lnTo>
                  <a:cubicBezTo>
                    <a:pt x="262374" y="-28070"/>
                    <a:pt x="115229" y="104742"/>
                    <a:pt x="82023" y="258595"/>
                  </a:cubicBezTo>
                  <a:close/>
                </a:path>
              </a:pathLst>
            </a:custGeom>
            <a:solidFill>
              <a:srgbClr val="CED2D8"/>
            </a:solidFill>
            <a:ln w="1372" cap="flat">
              <a:noFill/>
              <a:prstDash val="solid"/>
              <a:miter/>
            </a:ln>
          </p:spPr>
          <p:txBody>
            <a:bodyPr rtlCol="0" anchor="ctr"/>
            <a:lstStyle/>
            <a:p>
              <a:endParaRPr lang="en-IN"/>
            </a:p>
          </p:txBody>
        </p:sp>
        <p:sp>
          <p:nvSpPr>
            <p:cNvPr id="38" name="Graphic 4">
              <a:extLst>
                <a:ext uri="{FF2B5EF4-FFF2-40B4-BE49-F238E27FC236}">
                  <a16:creationId xmlns:a16="http://schemas.microsoft.com/office/drawing/2014/main" id="{AE5F1BEF-D06E-F918-11C0-ACAB2AE54959}"/>
                </a:ext>
              </a:extLst>
            </p:cNvPr>
            <p:cNvSpPr/>
            <p:nvPr/>
          </p:nvSpPr>
          <p:spPr>
            <a:xfrm>
              <a:off x="3930717" y="2356300"/>
              <a:ext cx="56035" cy="145389"/>
            </a:xfrm>
            <a:custGeom>
              <a:avLst/>
              <a:gdLst>
                <a:gd name="connsiteX0" fmla="*/ 19765 w 56035"/>
                <a:gd name="connsiteY0" fmla="*/ 0 h 145389"/>
                <a:gd name="connsiteX1" fmla="*/ 46442 w 56035"/>
                <a:gd name="connsiteY1" fmla="*/ 145390 h 145389"/>
                <a:gd name="connsiteX2" fmla="*/ 37760 w 56035"/>
                <a:gd name="connsiteY2" fmla="*/ 145266 h 145389"/>
                <a:gd name="connsiteX3" fmla="*/ 0 w 56035"/>
                <a:gd name="connsiteY3" fmla="*/ 103405 h 145389"/>
              </a:gdLst>
              <a:ahLst/>
              <a:cxnLst>
                <a:cxn ang="0">
                  <a:pos x="connsiteX0" y="connsiteY0"/>
                </a:cxn>
                <a:cxn ang="0">
                  <a:pos x="connsiteX1" y="connsiteY1"/>
                </a:cxn>
                <a:cxn ang="0">
                  <a:pos x="connsiteX2" y="connsiteY2"/>
                </a:cxn>
                <a:cxn ang="0">
                  <a:pos x="connsiteX3" y="connsiteY3"/>
                </a:cxn>
              </a:cxnLst>
              <a:rect l="l" t="t" r="r" b="b"/>
              <a:pathLst>
                <a:path w="56035" h="145389">
                  <a:moveTo>
                    <a:pt x="19765" y="0"/>
                  </a:moveTo>
                  <a:cubicBezTo>
                    <a:pt x="19765" y="0"/>
                    <a:pt x="78552" y="97987"/>
                    <a:pt x="46442" y="145390"/>
                  </a:cubicBezTo>
                  <a:lnTo>
                    <a:pt x="37760" y="145266"/>
                  </a:lnTo>
                  <a:lnTo>
                    <a:pt x="0" y="103405"/>
                  </a:lnTo>
                  <a:close/>
                </a:path>
              </a:pathLst>
            </a:custGeom>
            <a:ln/>
          </p:spPr>
          <p:style>
            <a:lnRef idx="1">
              <a:schemeClr val="accent1"/>
            </a:lnRef>
            <a:fillRef idx="3">
              <a:schemeClr val="accent1"/>
            </a:fillRef>
            <a:effectRef idx="2">
              <a:schemeClr val="accent1"/>
            </a:effectRef>
            <a:fontRef idx="minor">
              <a:schemeClr val="lt1"/>
            </a:fontRef>
          </p:style>
          <p:txBody>
            <a:bodyPr rtlCol="0" anchor="ctr"/>
            <a:lstStyle/>
            <a:p>
              <a:endParaRPr lang="en-IN"/>
            </a:p>
          </p:txBody>
        </p:sp>
        <p:sp>
          <p:nvSpPr>
            <p:cNvPr id="39" name="Graphic 4">
              <a:extLst>
                <a:ext uri="{FF2B5EF4-FFF2-40B4-BE49-F238E27FC236}">
                  <a16:creationId xmlns:a16="http://schemas.microsoft.com/office/drawing/2014/main" id="{DA357592-C875-3873-D86B-16FDD92364EB}"/>
                </a:ext>
              </a:extLst>
            </p:cNvPr>
            <p:cNvSpPr/>
            <p:nvPr/>
          </p:nvSpPr>
          <p:spPr>
            <a:xfrm>
              <a:off x="3243747" y="3261994"/>
              <a:ext cx="1182108" cy="454520"/>
            </a:xfrm>
            <a:custGeom>
              <a:avLst/>
              <a:gdLst>
                <a:gd name="connsiteX0" fmla="*/ 30467 w 1182108"/>
                <a:gd name="connsiteY0" fmla="*/ 0 h 454520"/>
                <a:gd name="connsiteX1" fmla="*/ 195306 w 1182108"/>
                <a:gd name="connsiteY1" fmla="*/ 387820 h 454520"/>
                <a:gd name="connsiteX2" fmla="*/ 1056794 w 1182108"/>
                <a:gd name="connsiteY2" fmla="*/ 454521 h 454520"/>
                <a:gd name="connsiteX3" fmla="*/ 1118598 w 1182108"/>
                <a:gd name="connsiteY3" fmla="*/ 416870 h 454520"/>
                <a:gd name="connsiteX4" fmla="*/ 1151517 w 1182108"/>
                <a:gd name="connsiteY4" fmla="*/ 385118 h 454520"/>
                <a:gd name="connsiteX5" fmla="*/ 1168827 w 1182108"/>
                <a:gd name="connsiteY5" fmla="*/ 189624 h 454520"/>
                <a:gd name="connsiteX6" fmla="*/ 571440 w 1182108"/>
                <a:gd name="connsiteY6" fmla="*/ 83064 h 454520"/>
                <a:gd name="connsiteX7" fmla="*/ 574485 w 1182108"/>
                <a:gd name="connsiteY7" fmla="*/ 13113 h 45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108" h="454520">
                  <a:moveTo>
                    <a:pt x="30467" y="0"/>
                  </a:moveTo>
                  <a:cubicBezTo>
                    <a:pt x="-8308" y="63478"/>
                    <a:pt x="-53379" y="323602"/>
                    <a:pt x="195306" y="387820"/>
                  </a:cubicBezTo>
                  <a:lnTo>
                    <a:pt x="1056794" y="454521"/>
                  </a:lnTo>
                  <a:cubicBezTo>
                    <a:pt x="1092963" y="454013"/>
                    <a:pt x="1125059" y="433096"/>
                    <a:pt x="1118598" y="416870"/>
                  </a:cubicBezTo>
                  <a:lnTo>
                    <a:pt x="1151517" y="385118"/>
                  </a:lnTo>
                  <a:cubicBezTo>
                    <a:pt x="1190292" y="321640"/>
                    <a:pt x="1187604" y="194040"/>
                    <a:pt x="1168827" y="189624"/>
                  </a:cubicBezTo>
                  <a:lnTo>
                    <a:pt x="571440" y="83064"/>
                  </a:lnTo>
                  <a:cubicBezTo>
                    <a:pt x="579327" y="23235"/>
                    <a:pt x="574485" y="13113"/>
                    <a:pt x="574485" y="13113"/>
                  </a:cubicBezTo>
                  <a:close/>
                </a:path>
              </a:pathLst>
            </a:custGeom>
            <a:solidFill>
              <a:srgbClr val="26201F"/>
            </a:solidFill>
            <a:ln w="1372" cap="flat">
              <a:noFill/>
              <a:prstDash val="solid"/>
              <a:miter/>
            </a:ln>
          </p:spPr>
          <p:txBody>
            <a:bodyPr rtlCol="0" anchor="ctr"/>
            <a:lstStyle/>
            <a:p>
              <a:endParaRPr lang="en-IN"/>
            </a:p>
          </p:txBody>
        </p:sp>
        <p:sp>
          <p:nvSpPr>
            <p:cNvPr id="40" name="Graphic 4">
              <a:extLst>
                <a:ext uri="{FF2B5EF4-FFF2-40B4-BE49-F238E27FC236}">
                  <a16:creationId xmlns:a16="http://schemas.microsoft.com/office/drawing/2014/main" id="{0C6AE868-D1D6-05D8-E320-654776FDEC92}"/>
                </a:ext>
              </a:extLst>
            </p:cNvPr>
            <p:cNvSpPr/>
            <p:nvPr/>
          </p:nvSpPr>
          <p:spPr>
            <a:xfrm>
              <a:off x="4284205" y="3450156"/>
              <a:ext cx="667362" cy="774605"/>
            </a:xfrm>
            <a:custGeom>
              <a:avLst/>
              <a:gdLst>
                <a:gd name="connsiteX0" fmla="*/ 363063 w 667362"/>
                <a:gd name="connsiteY0" fmla="*/ 665221 h 774605"/>
                <a:gd name="connsiteX1" fmla="*/ 497960 w 667362"/>
                <a:gd name="connsiteY1" fmla="*/ 748175 h 774605"/>
                <a:gd name="connsiteX2" fmla="*/ 623997 w 667362"/>
                <a:gd name="connsiteY2" fmla="*/ 621384 h 774605"/>
                <a:gd name="connsiteX3" fmla="*/ 621075 w 667362"/>
                <a:gd name="connsiteY3" fmla="*/ 550637 h 774605"/>
                <a:gd name="connsiteX4" fmla="*/ 215232 w 667362"/>
                <a:gd name="connsiteY4" fmla="*/ 56162 h 774605"/>
                <a:gd name="connsiteX5" fmla="*/ 32138 w 667362"/>
                <a:gd name="connsiteY5" fmla="*/ 25630 h 774605"/>
                <a:gd name="connsiteX6" fmla="*/ 32138 w 667362"/>
                <a:gd name="connsiteY6" fmla="*/ 25630 h 774605"/>
                <a:gd name="connsiteX7" fmla="*/ 48803 w 667362"/>
                <a:gd name="connsiteY7" fmla="*/ 342813 h 774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7362" h="774605">
                  <a:moveTo>
                    <a:pt x="363063" y="665221"/>
                  </a:moveTo>
                  <a:cubicBezTo>
                    <a:pt x="408875" y="722664"/>
                    <a:pt x="448103" y="822393"/>
                    <a:pt x="497960" y="748175"/>
                  </a:cubicBezTo>
                  <a:lnTo>
                    <a:pt x="623997" y="621384"/>
                  </a:lnTo>
                  <a:cubicBezTo>
                    <a:pt x="695649" y="569168"/>
                    <a:pt x="666887" y="608080"/>
                    <a:pt x="621075" y="550637"/>
                  </a:cubicBezTo>
                  <a:lnTo>
                    <a:pt x="215232" y="56162"/>
                  </a:lnTo>
                  <a:cubicBezTo>
                    <a:pt x="169421" y="-1281"/>
                    <a:pt x="89567" y="-20181"/>
                    <a:pt x="32138" y="25630"/>
                  </a:cubicBezTo>
                  <a:lnTo>
                    <a:pt x="32138" y="25630"/>
                  </a:lnTo>
                  <a:cubicBezTo>
                    <a:pt x="-25291" y="71442"/>
                    <a:pt x="2991" y="285370"/>
                    <a:pt x="48803" y="342813"/>
                  </a:cubicBezTo>
                  <a:close/>
                </a:path>
              </a:pathLst>
            </a:custGeom>
            <a:solidFill>
              <a:srgbClr val="26201F"/>
            </a:solidFill>
            <a:ln w="1372" cap="flat">
              <a:noFill/>
              <a:prstDash val="solid"/>
              <a:miter/>
            </a:ln>
          </p:spPr>
          <p:txBody>
            <a:bodyPr rtlCol="0" anchor="ctr"/>
            <a:lstStyle/>
            <a:p>
              <a:endParaRPr lang="en-IN"/>
            </a:p>
          </p:txBody>
        </p:sp>
        <p:sp>
          <p:nvSpPr>
            <p:cNvPr id="41" name="Graphic 4">
              <a:extLst>
                <a:ext uri="{FF2B5EF4-FFF2-40B4-BE49-F238E27FC236}">
                  <a16:creationId xmlns:a16="http://schemas.microsoft.com/office/drawing/2014/main" id="{D4D9F481-A3DA-A07D-C557-C60F2D894485}"/>
                </a:ext>
              </a:extLst>
            </p:cNvPr>
            <p:cNvSpPr/>
            <p:nvPr/>
          </p:nvSpPr>
          <p:spPr>
            <a:xfrm>
              <a:off x="3699047" y="1783842"/>
              <a:ext cx="462606" cy="471713"/>
            </a:xfrm>
            <a:custGeom>
              <a:avLst/>
              <a:gdLst>
                <a:gd name="connsiteX0" fmla="*/ 449440 w 462606"/>
                <a:gd name="connsiteY0" fmla="*/ 81535 h 471713"/>
                <a:gd name="connsiteX1" fmla="*/ 8827 w 462606"/>
                <a:gd name="connsiteY1" fmla="*/ 195885 h 471713"/>
                <a:gd name="connsiteX2" fmla="*/ 18208 w 462606"/>
                <a:gd name="connsiteY2" fmla="*/ 394424 h 471713"/>
                <a:gd name="connsiteX3" fmla="*/ 46367 w 462606"/>
                <a:gd name="connsiteY3" fmla="*/ 471714 h 471713"/>
                <a:gd name="connsiteX4" fmla="*/ 113576 w 462606"/>
                <a:gd name="connsiteY4" fmla="*/ 455803 h 471713"/>
                <a:gd name="connsiteX5" fmla="*/ 142901 w 462606"/>
                <a:gd name="connsiteY5" fmla="*/ 300812 h 471713"/>
                <a:gd name="connsiteX6" fmla="*/ 210425 w 462606"/>
                <a:gd name="connsiteY6" fmla="*/ 252505 h 471713"/>
                <a:gd name="connsiteX7" fmla="*/ 223359 w 462606"/>
                <a:gd name="connsiteY7" fmla="*/ 280252 h 471713"/>
                <a:gd name="connsiteX8" fmla="*/ 252848 w 462606"/>
                <a:gd name="connsiteY8" fmla="*/ 310565 h 471713"/>
                <a:gd name="connsiteX9" fmla="*/ 283023 w 462606"/>
                <a:gd name="connsiteY9" fmla="*/ 264863 h 471713"/>
                <a:gd name="connsiteX10" fmla="*/ 269911 w 462606"/>
                <a:gd name="connsiteY10" fmla="*/ 214306 h 471713"/>
                <a:gd name="connsiteX11" fmla="*/ 462607 w 462606"/>
                <a:gd name="connsiteY11" fmla="*/ 129267 h 471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2606" h="471713">
                  <a:moveTo>
                    <a:pt x="449440" y="81535"/>
                  </a:moveTo>
                  <a:cubicBezTo>
                    <a:pt x="449440" y="81535"/>
                    <a:pt x="73059" y="-163447"/>
                    <a:pt x="8827" y="195885"/>
                  </a:cubicBezTo>
                  <a:cubicBezTo>
                    <a:pt x="8827" y="195885"/>
                    <a:pt x="-16287" y="311511"/>
                    <a:pt x="18208" y="394424"/>
                  </a:cubicBezTo>
                  <a:lnTo>
                    <a:pt x="46367" y="471714"/>
                  </a:lnTo>
                  <a:lnTo>
                    <a:pt x="113576" y="455803"/>
                  </a:lnTo>
                  <a:lnTo>
                    <a:pt x="142901" y="300812"/>
                  </a:lnTo>
                  <a:cubicBezTo>
                    <a:pt x="142901" y="300812"/>
                    <a:pt x="131694" y="192552"/>
                    <a:pt x="210425" y="252505"/>
                  </a:cubicBezTo>
                  <a:lnTo>
                    <a:pt x="223359" y="280252"/>
                  </a:lnTo>
                  <a:lnTo>
                    <a:pt x="252848" y="310565"/>
                  </a:lnTo>
                  <a:lnTo>
                    <a:pt x="283023" y="264863"/>
                  </a:lnTo>
                  <a:lnTo>
                    <a:pt x="269911" y="214306"/>
                  </a:lnTo>
                  <a:cubicBezTo>
                    <a:pt x="269911" y="214306"/>
                    <a:pt x="355499" y="259719"/>
                    <a:pt x="462607" y="129267"/>
                  </a:cubicBezTo>
                  <a:close/>
                </a:path>
              </a:pathLst>
            </a:custGeom>
            <a:solidFill>
              <a:srgbClr val="AF8023"/>
            </a:solidFill>
            <a:ln w="1372" cap="flat">
              <a:noFill/>
              <a:prstDash val="solid"/>
              <a:miter/>
            </a:ln>
          </p:spPr>
          <p:txBody>
            <a:bodyPr rtlCol="0" anchor="ctr"/>
            <a:lstStyle/>
            <a:p>
              <a:endParaRPr lang="en-IN"/>
            </a:p>
          </p:txBody>
        </p:sp>
        <p:sp>
          <p:nvSpPr>
            <p:cNvPr id="42" name="Graphic 4">
              <a:extLst>
                <a:ext uri="{FF2B5EF4-FFF2-40B4-BE49-F238E27FC236}">
                  <a16:creationId xmlns:a16="http://schemas.microsoft.com/office/drawing/2014/main" id="{C90187AB-FEFE-3B2E-FEF5-FF1DA1BE61CE}"/>
                </a:ext>
              </a:extLst>
            </p:cNvPr>
            <p:cNvSpPr/>
            <p:nvPr/>
          </p:nvSpPr>
          <p:spPr>
            <a:xfrm>
              <a:off x="3682471" y="2243197"/>
              <a:ext cx="269944" cy="221568"/>
            </a:xfrm>
            <a:custGeom>
              <a:avLst/>
              <a:gdLst>
                <a:gd name="connsiteX0" fmla="*/ 24264 w 269944"/>
                <a:gd name="connsiteY0" fmla="*/ 0 h 221568"/>
                <a:gd name="connsiteX1" fmla="*/ 0 w 269944"/>
                <a:gd name="connsiteY1" fmla="*/ 37774 h 221568"/>
                <a:gd name="connsiteX2" fmla="*/ 246888 w 269944"/>
                <a:gd name="connsiteY2" fmla="*/ 221568 h 221568"/>
                <a:gd name="connsiteX3" fmla="*/ 269945 w 269944"/>
                <a:gd name="connsiteY3" fmla="*/ 106354 h 221568"/>
                <a:gd name="connsiteX4" fmla="*/ 24264 w 269944"/>
                <a:gd name="connsiteY4" fmla="*/ 0 h 221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44" h="221568">
                  <a:moveTo>
                    <a:pt x="24264" y="0"/>
                  </a:moveTo>
                  <a:lnTo>
                    <a:pt x="0" y="37774"/>
                  </a:lnTo>
                  <a:cubicBezTo>
                    <a:pt x="0" y="37774"/>
                    <a:pt x="194767" y="88660"/>
                    <a:pt x="246888" y="221568"/>
                  </a:cubicBezTo>
                  <a:lnTo>
                    <a:pt x="269945" y="106354"/>
                  </a:lnTo>
                  <a:cubicBezTo>
                    <a:pt x="269945" y="106354"/>
                    <a:pt x="93845" y="49048"/>
                    <a:pt x="24264" y="0"/>
                  </a:cubicBezTo>
                  <a:close/>
                </a:path>
              </a:pathLst>
            </a:custGeom>
            <a:solidFill>
              <a:srgbClr val="BBBEBF"/>
            </a:solidFill>
            <a:ln w="1372" cap="flat">
              <a:noFill/>
              <a:prstDash val="solid"/>
              <a:miter/>
            </a:ln>
          </p:spPr>
          <p:txBody>
            <a:bodyPr rtlCol="0" anchor="ctr"/>
            <a:lstStyle/>
            <a:p>
              <a:endParaRPr lang="en-IN"/>
            </a:p>
          </p:txBody>
        </p:sp>
        <p:sp>
          <p:nvSpPr>
            <p:cNvPr id="43" name="Graphic 4">
              <a:extLst>
                <a:ext uri="{FF2B5EF4-FFF2-40B4-BE49-F238E27FC236}">
                  <a16:creationId xmlns:a16="http://schemas.microsoft.com/office/drawing/2014/main" id="{1EBDB4FE-232A-EFEF-D47E-2BA00B8BB809}"/>
                </a:ext>
              </a:extLst>
            </p:cNvPr>
            <p:cNvSpPr/>
            <p:nvPr/>
          </p:nvSpPr>
          <p:spPr>
            <a:xfrm>
              <a:off x="3275900" y="3246912"/>
              <a:ext cx="551408" cy="76622"/>
            </a:xfrm>
            <a:custGeom>
              <a:avLst/>
              <a:gdLst>
                <a:gd name="connsiteX0" fmla="*/ 5227 w 551408"/>
                <a:gd name="connsiteY0" fmla="*/ 25095 h 76622"/>
                <a:gd name="connsiteX1" fmla="*/ 1661 w 551408"/>
                <a:gd name="connsiteY1" fmla="*/ 47191 h 76622"/>
                <a:gd name="connsiteX2" fmla="*/ 525722 w 551408"/>
                <a:gd name="connsiteY2" fmla="*/ 76585 h 76622"/>
                <a:gd name="connsiteX3" fmla="*/ 551371 w 551408"/>
                <a:gd name="connsiteY3" fmla="*/ 53638 h 76622"/>
                <a:gd name="connsiteX4" fmla="*/ 551371 w 551408"/>
                <a:gd name="connsiteY4" fmla="*/ 53624 h 76622"/>
                <a:gd name="connsiteX5" fmla="*/ 551371 w 551408"/>
                <a:gd name="connsiteY5" fmla="*/ 53336 h 76622"/>
                <a:gd name="connsiteX6" fmla="*/ 528410 w 551408"/>
                <a:gd name="connsiteY6" fmla="*/ 27687 h 76622"/>
                <a:gd name="connsiteX7" fmla="*/ 26583 w 551408"/>
                <a:gd name="connsiteY7" fmla="*/ 50 h 76622"/>
                <a:gd name="connsiteX8" fmla="*/ 5447 w 551408"/>
                <a:gd name="connsiteY8" fmla="*/ 23367 h 76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408" h="76622">
                  <a:moveTo>
                    <a:pt x="5227" y="25095"/>
                  </a:moveTo>
                  <a:cubicBezTo>
                    <a:pt x="-342" y="39703"/>
                    <a:pt x="-1343" y="46862"/>
                    <a:pt x="1661" y="47191"/>
                  </a:cubicBezTo>
                  <a:lnTo>
                    <a:pt x="525722" y="76585"/>
                  </a:lnTo>
                  <a:cubicBezTo>
                    <a:pt x="539136" y="77326"/>
                    <a:pt x="550617" y="67066"/>
                    <a:pt x="551371" y="53638"/>
                  </a:cubicBezTo>
                  <a:cubicBezTo>
                    <a:pt x="551371" y="53638"/>
                    <a:pt x="551371" y="53624"/>
                    <a:pt x="551371" y="53624"/>
                  </a:cubicBezTo>
                  <a:lnTo>
                    <a:pt x="551371" y="53336"/>
                  </a:lnTo>
                  <a:cubicBezTo>
                    <a:pt x="552112" y="39908"/>
                    <a:pt x="541838" y="28428"/>
                    <a:pt x="528410" y="27687"/>
                  </a:cubicBezTo>
                  <a:lnTo>
                    <a:pt x="26583" y="50"/>
                  </a:lnTo>
                  <a:cubicBezTo>
                    <a:pt x="13155" y="-691"/>
                    <a:pt x="10920" y="6839"/>
                    <a:pt x="5447" y="23367"/>
                  </a:cubicBezTo>
                  <a:close/>
                </a:path>
              </a:pathLst>
            </a:custGeom>
            <a:solidFill>
              <a:srgbClr val="0A0A0A"/>
            </a:solidFill>
            <a:ln w="1372" cap="flat">
              <a:noFill/>
              <a:prstDash val="solid"/>
              <a:miter/>
            </a:ln>
          </p:spPr>
          <p:txBody>
            <a:bodyPr rtlCol="0" anchor="ctr"/>
            <a:lstStyle/>
            <a:p>
              <a:endParaRPr lang="en-IN"/>
            </a:p>
          </p:txBody>
        </p:sp>
        <p:sp>
          <p:nvSpPr>
            <p:cNvPr id="44" name="Graphic 4">
              <a:extLst>
                <a:ext uri="{FF2B5EF4-FFF2-40B4-BE49-F238E27FC236}">
                  <a16:creationId xmlns:a16="http://schemas.microsoft.com/office/drawing/2014/main" id="{9E112E14-2594-A926-7DAE-C05D8B6799C7}"/>
                </a:ext>
              </a:extLst>
            </p:cNvPr>
            <p:cNvSpPr/>
            <p:nvPr/>
          </p:nvSpPr>
          <p:spPr>
            <a:xfrm>
              <a:off x="3798777" y="3270820"/>
              <a:ext cx="39542" cy="74822"/>
            </a:xfrm>
            <a:custGeom>
              <a:avLst/>
              <a:gdLst>
                <a:gd name="connsiteX0" fmla="*/ 555 w 39542"/>
                <a:gd name="connsiteY0" fmla="*/ 60125 h 74822"/>
                <a:gd name="connsiteX1" fmla="*/ 7756 w 39542"/>
                <a:gd name="connsiteY1" fmla="*/ 74266 h 74822"/>
                <a:gd name="connsiteX2" fmla="*/ 7756 w 39542"/>
                <a:gd name="connsiteY2" fmla="*/ 74266 h 74822"/>
                <a:gd name="connsiteX3" fmla="*/ 7756 w 39542"/>
                <a:gd name="connsiteY3" fmla="*/ 74266 h 74822"/>
                <a:gd name="connsiteX4" fmla="*/ 21897 w 39542"/>
                <a:gd name="connsiteY4" fmla="*/ 67093 h 74822"/>
                <a:gd name="connsiteX5" fmla="*/ 21897 w 39542"/>
                <a:gd name="connsiteY5" fmla="*/ 67079 h 74822"/>
                <a:gd name="connsiteX6" fmla="*/ 38987 w 39542"/>
                <a:gd name="connsiteY6" fmla="*/ 14697 h 74822"/>
                <a:gd name="connsiteX7" fmla="*/ 31800 w 39542"/>
                <a:gd name="connsiteY7" fmla="*/ 556 h 74822"/>
                <a:gd name="connsiteX8" fmla="*/ 31800 w 39542"/>
                <a:gd name="connsiteY8" fmla="*/ 556 h 74822"/>
                <a:gd name="connsiteX9" fmla="*/ 17645 w 39542"/>
                <a:gd name="connsiteY9" fmla="*/ 7730 h 74822"/>
                <a:gd name="connsiteX10" fmla="*/ 17645 w 39542"/>
                <a:gd name="connsiteY10" fmla="*/ 7744 h 74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42" h="74822">
                  <a:moveTo>
                    <a:pt x="555" y="60125"/>
                  </a:moveTo>
                  <a:cubicBezTo>
                    <a:pt x="-1365" y="66023"/>
                    <a:pt x="1858" y="72346"/>
                    <a:pt x="7756" y="74266"/>
                  </a:cubicBezTo>
                  <a:cubicBezTo>
                    <a:pt x="7756" y="74266"/>
                    <a:pt x="7756" y="74266"/>
                    <a:pt x="7756" y="74266"/>
                  </a:cubicBezTo>
                  <a:lnTo>
                    <a:pt x="7756" y="74266"/>
                  </a:lnTo>
                  <a:cubicBezTo>
                    <a:pt x="13640" y="76186"/>
                    <a:pt x="19963" y="72977"/>
                    <a:pt x="21897" y="67093"/>
                  </a:cubicBezTo>
                  <a:cubicBezTo>
                    <a:pt x="21897" y="67093"/>
                    <a:pt x="21897" y="67079"/>
                    <a:pt x="21897" y="67079"/>
                  </a:cubicBezTo>
                  <a:lnTo>
                    <a:pt x="38987" y="14697"/>
                  </a:lnTo>
                  <a:cubicBezTo>
                    <a:pt x="40907" y="8814"/>
                    <a:pt x="37684" y="2477"/>
                    <a:pt x="31800" y="556"/>
                  </a:cubicBezTo>
                  <a:lnTo>
                    <a:pt x="31800" y="556"/>
                  </a:lnTo>
                  <a:cubicBezTo>
                    <a:pt x="25916" y="-1364"/>
                    <a:pt x="19579" y="1846"/>
                    <a:pt x="17645" y="7730"/>
                  </a:cubicBezTo>
                  <a:cubicBezTo>
                    <a:pt x="17645" y="7730"/>
                    <a:pt x="17645" y="7744"/>
                    <a:pt x="17645" y="7744"/>
                  </a:cubicBezTo>
                  <a:close/>
                </a:path>
              </a:pathLst>
            </a:custGeom>
            <a:solidFill>
              <a:srgbClr val="F7E008"/>
            </a:solidFill>
            <a:ln w="1372" cap="flat">
              <a:noFill/>
              <a:prstDash val="solid"/>
              <a:miter/>
            </a:ln>
          </p:spPr>
          <p:txBody>
            <a:bodyPr rtlCol="0" anchor="ctr"/>
            <a:lstStyle/>
            <a:p>
              <a:endParaRPr lang="en-IN"/>
            </a:p>
          </p:txBody>
        </p:sp>
        <p:sp>
          <p:nvSpPr>
            <p:cNvPr id="45" name="Graphic 4">
              <a:extLst>
                <a:ext uri="{FF2B5EF4-FFF2-40B4-BE49-F238E27FC236}">
                  <a16:creationId xmlns:a16="http://schemas.microsoft.com/office/drawing/2014/main" id="{833E8572-1E39-1F46-6382-89F178018407}"/>
                </a:ext>
              </a:extLst>
            </p:cNvPr>
            <p:cNvSpPr/>
            <p:nvPr/>
          </p:nvSpPr>
          <p:spPr>
            <a:xfrm>
              <a:off x="3058092" y="2260644"/>
              <a:ext cx="882221" cy="1100653"/>
            </a:xfrm>
            <a:custGeom>
              <a:avLst/>
              <a:gdLst>
                <a:gd name="connsiteX0" fmla="*/ 624654 w 882221"/>
                <a:gd name="connsiteY0" fmla="*/ 0 h 1100653"/>
                <a:gd name="connsiteX1" fmla="*/ 873147 w 882221"/>
                <a:gd name="connsiteY1" fmla="*/ 262620 h 1100653"/>
                <a:gd name="connsiteX2" fmla="*/ 873846 w 882221"/>
                <a:gd name="connsiteY2" fmla="*/ 470829 h 1100653"/>
                <a:gd name="connsiteX3" fmla="*/ 687062 w 882221"/>
                <a:gd name="connsiteY3" fmla="*/ 783403 h 1100653"/>
                <a:gd name="connsiteX4" fmla="*/ 239920 w 882221"/>
                <a:gd name="connsiteY4" fmla="*/ 1100654 h 1100653"/>
                <a:gd name="connsiteX5" fmla="*/ 0 w 882221"/>
                <a:gd name="connsiteY5" fmla="*/ 716483 h 1100653"/>
                <a:gd name="connsiteX6" fmla="*/ 333655 w 882221"/>
                <a:gd name="connsiteY6" fmla="*/ 372472 h 1100653"/>
                <a:gd name="connsiteX7" fmla="*/ 569886 w 882221"/>
                <a:gd name="connsiteY7" fmla="*/ 27638 h 1100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2221" h="1100653">
                  <a:moveTo>
                    <a:pt x="624654" y="0"/>
                  </a:moveTo>
                  <a:cubicBezTo>
                    <a:pt x="624654" y="0"/>
                    <a:pt x="802811" y="69842"/>
                    <a:pt x="873147" y="262620"/>
                  </a:cubicBezTo>
                  <a:cubicBezTo>
                    <a:pt x="873147" y="262620"/>
                    <a:pt x="893090" y="352666"/>
                    <a:pt x="873846" y="470829"/>
                  </a:cubicBezTo>
                  <a:cubicBezTo>
                    <a:pt x="873846" y="470829"/>
                    <a:pt x="853876" y="634214"/>
                    <a:pt x="687062" y="783403"/>
                  </a:cubicBezTo>
                  <a:cubicBezTo>
                    <a:pt x="505037" y="946198"/>
                    <a:pt x="434002" y="1026176"/>
                    <a:pt x="239920" y="1100654"/>
                  </a:cubicBezTo>
                  <a:cubicBezTo>
                    <a:pt x="239920" y="1100654"/>
                    <a:pt x="39036" y="851983"/>
                    <a:pt x="0" y="716483"/>
                  </a:cubicBezTo>
                  <a:cubicBezTo>
                    <a:pt x="0" y="716483"/>
                    <a:pt x="304056" y="494928"/>
                    <a:pt x="333655" y="372472"/>
                  </a:cubicBezTo>
                  <a:cubicBezTo>
                    <a:pt x="333655" y="372472"/>
                    <a:pt x="311710" y="102404"/>
                    <a:pt x="569886" y="27638"/>
                  </a:cubicBezTo>
                  <a:close/>
                </a:path>
              </a:pathLst>
            </a:custGeom>
            <a:solidFill>
              <a:srgbClr val="191615"/>
            </a:solidFill>
            <a:ln w="1372" cap="flat">
              <a:noFill/>
              <a:prstDash val="solid"/>
              <a:miter/>
            </a:ln>
          </p:spPr>
          <p:txBody>
            <a:bodyPr rtlCol="0" anchor="ctr"/>
            <a:lstStyle/>
            <a:p>
              <a:endParaRPr lang="en-IN"/>
            </a:p>
          </p:txBody>
        </p:sp>
        <p:sp>
          <p:nvSpPr>
            <p:cNvPr id="46" name="Graphic 4">
              <a:extLst>
                <a:ext uri="{FF2B5EF4-FFF2-40B4-BE49-F238E27FC236}">
                  <a16:creationId xmlns:a16="http://schemas.microsoft.com/office/drawing/2014/main" id="{08F7BC2B-CC26-E924-D384-ED7BF3F88880}"/>
                </a:ext>
              </a:extLst>
            </p:cNvPr>
            <p:cNvSpPr/>
            <p:nvPr/>
          </p:nvSpPr>
          <p:spPr>
            <a:xfrm>
              <a:off x="2998269" y="2206692"/>
              <a:ext cx="820567" cy="445512"/>
            </a:xfrm>
            <a:custGeom>
              <a:avLst/>
              <a:gdLst>
                <a:gd name="connsiteX0" fmla="*/ 816699 w 820567"/>
                <a:gd name="connsiteY0" fmla="*/ 297095 h 445512"/>
                <a:gd name="connsiteX1" fmla="*/ 652244 w 820567"/>
                <a:gd name="connsiteY1" fmla="*/ 443857 h 445512"/>
                <a:gd name="connsiteX2" fmla="*/ 85375 w 820567"/>
                <a:gd name="connsiteY2" fmla="*/ 225004 h 445512"/>
                <a:gd name="connsiteX3" fmla="*/ 3683 w 820567"/>
                <a:gd name="connsiteY3" fmla="*/ 86075 h 445512"/>
                <a:gd name="connsiteX4" fmla="*/ 3683 w 820567"/>
                <a:gd name="connsiteY4" fmla="*/ 86047 h 445512"/>
                <a:gd name="connsiteX5" fmla="*/ 3861 w 820567"/>
                <a:gd name="connsiteY5" fmla="*/ 85375 h 445512"/>
                <a:gd name="connsiteX6" fmla="*/ 142818 w 820567"/>
                <a:gd name="connsiteY6" fmla="*/ 3683 h 445512"/>
                <a:gd name="connsiteX7" fmla="*/ 735226 w 820567"/>
                <a:gd name="connsiteY7" fmla="*/ 157453 h 445512"/>
                <a:gd name="connsiteX8" fmla="*/ 816877 w 820567"/>
                <a:gd name="connsiteY8" fmla="*/ 296437 h 445512"/>
                <a:gd name="connsiteX9" fmla="*/ 816863 w 820567"/>
                <a:gd name="connsiteY9" fmla="*/ 296478 h 44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0567" h="445512">
                  <a:moveTo>
                    <a:pt x="816699" y="297095"/>
                  </a:moveTo>
                  <a:cubicBezTo>
                    <a:pt x="800884" y="358022"/>
                    <a:pt x="713184" y="459712"/>
                    <a:pt x="652244" y="443857"/>
                  </a:cubicBezTo>
                  <a:lnTo>
                    <a:pt x="85375" y="225004"/>
                  </a:lnTo>
                  <a:cubicBezTo>
                    <a:pt x="24449" y="209203"/>
                    <a:pt x="-12132" y="147001"/>
                    <a:pt x="3683" y="86075"/>
                  </a:cubicBezTo>
                  <a:cubicBezTo>
                    <a:pt x="3683" y="86061"/>
                    <a:pt x="3683" y="86061"/>
                    <a:pt x="3683" y="86047"/>
                  </a:cubicBezTo>
                  <a:lnTo>
                    <a:pt x="3861" y="85375"/>
                  </a:lnTo>
                  <a:cubicBezTo>
                    <a:pt x="19676" y="24449"/>
                    <a:pt x="81891" y="-12132"/>
                    <a:pt x="142818" y="3683"/>
                  </a:cubicBezTo>
                  <a:lnTo>
                    <a:pt x="735226" y="157453"/>
                  </a:lnTo>
                  <a:cubicBezTo>
                    <a:pt x="796152" y="173281"/>
                    <a:pt x="832705" y="235511"/>
                    <a:pt x="816877" y="296437"/>
                  </a:cubicBezTo>
                  <a:cubicBezTo>
                    <a:pt x="816877" y="296451"/>
                    <a:pt x="816863" y="296464"/>
                    <a:pt x="816863" y="296478"/>
                  </a:cubicBezTo>
                  <a:close/>
                </a:path>
              </a:pathLst>
            </a:custGeom>
            <a:solidFill>
              <a:srgbClr val="2D2625"/>
            </a:solidFill>
            <a:ln w="1372" cap="flat">
              <a:noFill/>
              <a:prstDash val="solid"/>
              <a:miter/>
            </a:ln>
          </p:spPr>
          <p:txBody>
            <a:bodyPr rtlCol="0" anchor="ctr"/>
            <a:lstStyle/>
            <a:p>
              <a:endParaRPr lang="en-IN"/>
            </a:p>
          </p:txBody>
        </p:sp>
        <p:sp>
          <p:nvSpPr>
            <p:cNvPr id="47" name="Graphic 4">
              <a:extLst>
                <a:ext uri="{FF2B5EF4-FFF2-40B4-BE49-F238E27FC236}">
                  <a16:creationId xmlns:a16="http://schemas.microsoft.com/office/drawing/2014/main" id="{F31EECB7-AB60-9252-1E86-8AC975106E68}"/>
                </a:ext>
              </a:extLst>
            </p:cNvPr>
            <p:cNvSpPr/>
            <p:nvPr/>
          </p:nvSpPr>
          <p:spPr>
            <a:xfrm>
              <a:off x="2539969" y="2463943"/>
              <a:ext cx="97142" cy="113078"/>
            </a:xfrm>
            <a:custGeom>
              <a:avLst/>
              <a:gdLst>
                <a:gd name="connsiteX0" fmla="*/ 93214 w 97142"/>
                <a:gd name="connsiteY0" fmla="*/ 79882 h 113078"/>
                <a:gd name="connsiteX1" fmla="*/ 93900 w 97142"/>
                <a:gd name="connsiteY1" fmla="*/ 97877 h 113078"/>
                <a:gd name="connsiteX2" fmla="*/ 47732 w 97142"/>
                <a:gd name="connsiteY2" fmla="*/ 112183 h 113078"/>
                <a:gd name="connsiteX3" fmla="*/ 23811 w 97142"/>
                <a:gd name="connsiteY3" fmla="*/ 100566 h 113078"/>
                <a:gd name="connsiteX4" fmla="*/ 0 w 97142"/>
                <a:gd name="connsiteY4" fmla="*/ 20684 h 113078"/>
                <a:gd name="connsiteX5" fmla="*/ 69403 w 97142"/>
                <a:gd name="connsiteY5" fmla="*/ 0 h 11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142" h="113078">
                  <a:moveTo>
                    <a:pt x="93214" y="79882"/>
                  </a:moveTo>
                  <a:cubicBezTo>
                    <a:pt x="96039" y="89387"/>
                    <a:pt x="100072" y="93680"/>
                    <a:pt x="93900" y="97877"/>
                  </a:cubicBezTo>
                  <a:lnTo>
                    <a:pt x="47732" y="112183"/>
                  </a:lnTo>
                  <a:cubicBezTo>
                    <a:pt x="37308" y="115283"/>
                    <a:pt x="26637" y="110071"/>
                    <a:pt x="23811" y="100566"/>
                  </a:cubicBezTo>
                  <a:lnTo>
                    <a:pt x="0" y="20684"/>
                  </a:lnTo>
                  <a:lnTo>
                    <a:pt x="69403" y="0"/>
                  </a:lnTo>
                  <a:close/>
                </a:path>
              </a:pathLst>
            </a:custGeom>
            <a:solidFill>
              <a:srgbClr val="CED2D8"/>
            </a:solidFill>
            <a:ln w="1372" cap="flat">
              <a:noFill/>
              <a:prstDash val="solid"/>
              <a:miter/>
            </a:ln>
          </p:spPr>
          <p:txBody>
            <a:bodyPr rtlCol="0" anchor="ctr"/>
            <a:lstStyle/>
            <a:p>
              <a:endParaRPr lang="en-IN"/>
            </a:p>
          </p:txBody>
        </p:sp>
        <p:sp>
          <p:nvSpPr>
            <p:cNvPr id="48" name="Graphic 4">
              <a:extLst>
                <a:ext uri="{FF2B5EF4-FFF2-40B4-BE49-F238E27FC236}">
                  <a16:creationId xmlns:a16="http://schemas.microsoft.com/office/drawing/2014/main" id="{858A11DE-1D1B-9252-4301-06401D32AD3A}"/>
                </a:ext>
              </a:extLst>
            </p:cNvPr>
            <p:cNvSpPr/>
            <p:nvPr/>
          </p:nvSpPr>
          <p:spPr>
            <a:xfrm>
              <a:off x="2514316" y="2364639"/>
              <a:ext cx="95152" cy="120330"/>
            </a:xfrm>
            <a:custGeom>
              <a:avLst/>
              <a:gdLst>
                <a:gd name="connsiteX0" fmla="*/ 70093 w 95152"/>
                <a:gd name="connsiteY0" fmla="*/ 15554 h 120330"/>
                <a:gd name="connsiteX1" fmla="*/ 95152 w 95152"/>
                <a:gd name="connsiteY1" fmla="*/ 99647 h 120330"/>
                <a:gd name="connsiteX2" fmla="*/ 25749 w 95152"/>
                <a:gd name="connsiteY2" fmla="*/ 120330 h 120330"/>
                <a:gd name="connsiteX3" fmla="*/ 690 w 95152"/>
                <a:gd name="connsiteY3" fmla="*/ 36238 h 120330"/>
                <a:gd name="connsiteX4" fmla="*/ 14406 w 95152"/>
                <a:gd name="connsiteY4" fmla="*/ 13565 h 120330"/>
                <a:gd name="connsiteX5" fmla="*/ 63015 w 95152"/>
                <a:gd name="connsiteY5" fmla="*/ 0 h 120330"/>
                <a:gd name="connsiteX6" fmla="*/ 70093 w 95152"/>
                <a:gd name="connsiteY6" fmla="*/ 15554 h 120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152" h="120330">
                  <a:moveTo>
                    <a:pt x="70093" y="15554"/>
                  </a:moveTo>
                  <a:lnTo>
                    <a:pt x="95152" y="99647"/>
                  </a:lnTo>
                  <a:lnTo>
                    <a:pt x="25749" y="120330"/>
                  </a:lnTo>
                  <a:lnTo>
                    <a:pt x="690" y="36238"/>
                  </a:lnTo>
                  <a:cubicBezTo>
                    <a:pt x="-2136" y="26732"/>
                    <a:pt x="3968" y="16665"/>
                    <a:pt x="14406" y="13565"/>
                  </a:cubicBezTo>
                  <a:lnTo>
                    <a:pt x="63015" y="0"/>
                  </a:lnTo>
                  <a:cubicBezTo>
                    <a:pt x="66129" y="4814"/>
                    <a:pt x="68516" y="10054"/>
                    <a:pt x="70093" y="15554"/>
                  </a:cubicBezTo>
                  <a:close/>
                </a:path>
              </a:pathLst>
            </a:custGeom>
            <a:solidFill>
              <a:srgbClr val="BBBEBF"/>
            </a:solidFill>
            <a:ln w="1372" cap="flat">
              <a:noFill/>
              <a:prstDash val="solid"/>
              <a:miter/>
            </a:ln>
          </p:spPr>
          <p:txBody>
            <a:bodyPr rtlCol="0" anchor="ctr"/>
            <a:lstStyle/>
            <a:p>
              <a:endParaRPr lang="en-IN"/>
            </a:p>
          </p:txBody>
        </p:sp>
        <p:sp>
          <p:nvSpPr>
            <p:cNvPr id="49" name="Graphic 4">
              <a:extLst>
                <a:ext uri="{FF2B5EF4-FFF2-40B4-BE49-F238E27FC236}">
                  <a16:creationId xmlns:a16="http://schemas.microsoft.com/office/drawing/2014/main" id="{6B6AF01A-DAF1-FA1D-AD85-C8817E76D2BB}"/>
                </a:ext>
              </a:extLst>
            </p:cNvPr>
            <p:cNvSpPr/>
            <p:nvPr/>
          </p:nvSpPr>
          <p:spPr>
            <a:xfrm>
              <a:off x="2574755" y="2201036"/>
              <a:ext cx="582830" cy="361751"/>
            </a:xfrm>
            <a:custGeom>
              <a:avLst/>
              <a:gdLst>
                <a:gd name="connsiteX0" fmla="*/ 577812 w 582830"/>
                <a:gd name="connsiteY0" fmla="*/ 93363 h 361751"/>
                <a:gd name="connsiteX1" fmla="*/ 484955 w 582830"/>
                <a:gd name="connsiteY1" fmla="*/ 4483 h 361751"/>
                <a:gd name="connsiteX2" fmla="*/ 10861 w 582830"/>
                <a:gd name="connsiteY2" fmla="*/ 155442 h 361751"/>
                <a:gd name="connsiteX3" fmla="*/ 15539 w 582830"/>
                <a:gd name="connsiteY3" fmla="*/ 221361 h 361751"/>
                <a:gd name="connsiteX4" fmla="*/ 41956 w 582830"/>
                <a:gd name="connsiteY4" fmla="*/ 309568 h 361751"/>
                <a:gd name="connsiteX5" fmla="*/ 71678 w 582830"/>
                <a:gd name="connsiteY5" fmla="*/ 358260 h 361751"/>
                <a:gd name="connsiteX6" fmla="*/ 495763 w 582830"/>
                <a:gd name="connsiteY6" fmla="*/ 236915 h 361751"/>
                <a:gd name="connsiteX7" fmla="*/ 578059 w 582830"/>
                <a:gd name="connsiteY7" fmla="*/ 94049 h 361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2830" h="361751">
                  <a:moveTo>
                    <a:pt x="577812" y="93363"/>
                  </a:moveTo>
                  <a:cubicBezTo>
                    <a:pt x="559268" y="33863"/>
                    <a:pt x="548734" y="-15405"/>
                    <a:pt x="484955" y="4483"/>
                  </a:cubicBezTo>
                  <a:lnTo>
                    <a:pt x="10861" y="155442"/>
                  </a:lnTo>
                  <a:cubicBezTo>
                    <a:pt x="-5433" y="160654"/>
                    <a:pt x="-3005" y="161861"/>
                    <a:pt x="15539" y="221361"/>
                  </a:cubicBezTo>
                  <a:lnTo>
                    <a:pt x="41956" y="309568"/>
                  </a:lnTo>
                  <a:cubicBezTo>
                    <a:pt x="60513" y="369068"/>
                    <a:pt x="54917" y="364515"/>
                    <a:pt x="71678" y="358260"/>
                  </a:cubicBezTo>
                  <a:lnTo>
                    <a:pt x="495763" y="236915"/>
                  </a:lnTo>
                  <a:cubicBezTo>
                    <a:pt x="559542" y="217026"/>
                    <a:pt x="596576" y="153549"/>
                    <a:pt x="578059" y="94049"/>
                  </a:cubicBezTo>
                  <a:close/>
                </a:path>
              </a:pathLst>
            </a:custGeom>
            <a:solidFill>
              <a:srgbClr val="2D2625"/>
            </a:solidFill>
            <a:ln w="1372" cap="flat">
              <a:noFill/>
              <a:prstDash val="solid"/>
              <a:miter/>
            </a:ln>
          </p:spPr>
          <p:txBody>
            <a:bodyPr rtlCol="0" anchor="ctr"/>
            <a:lstStyle/>
            <a:p>
              <a:endParaRPr lang="en-IN"/>
            </a:p>
          </p:txBody>
        </p:sp>
        <p:sp>
          <p:nvSpPr>
            <p:cNvPr id="50" name="Graphic 4">
              <a:extLst>
                <a:ext uri="{FF2B5EF4-FFF2-40B4-BE49-F238E27FC236}">
                  <a16:creationId xmlns:a16="http://schemas.microsoft.com/office/drawing/2014/main" id="{D2418B58-5DA4-EB92-0D60-52A1E59C3FF5}"/>
                </a:ext>
              </a:extLst>
            </p:cNvPr>
            <p:cNvSpPr/>
            <p:nvPr/>
          </p:nvSpPr>
          <p:spPr>
            <a:xfrm>
              <a:off x="2534337" y="2389284"/>
              <a:ext cx="23642" cy="21069"/>
            </a:xfrm>
            <a:custGeom>
              <a:avLst/>
              <a:gdLst>
                <a:gd name="connsiteX0" fmla="*/ 8856 w 23642"/>
                <a:gd name="connsiteY0" fmla="*/ 579 h 21069"/>
                <a:gd name="connsiteX1" fmla="*/ 379 w 23642"/>
                <a:gd name="connsiteY1" fmla="*/ 13952 h 21069"/>
                <a:gd name="connsiteX2" fmla="*/ 14795 w 23642"/>
                <a:gd name="connsiteY2" fmla="*/ 20494 h 21069"/>
                <a:gd name="connsiteX3" fmla="*/ 23258 w 23642"/>
                <a:gd name="connsiteY3" fmla="*/ 7135 h 21069"/>
                <a:gd name="connsiteX4" fmla="*/ 8856 w 23642"/>
                <a:gd name="connsiteY4" fmla="*/ 579 h 21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2" h="21069">
                  <a:moveTo>
                    <a:pt x="8856" y="579"/>
                  </a:moveTo>
                  <a:cubicBezTo>
                    <a:pt x="2533" y="2458"/>
                    <a:pt x="-1253" y="8452"/>
                    <a:pt x="379" y="13952"/>
                  </a:cubicBezTo>
                  <a:cubicBezTo>
                    <a:pt x="2011" y="19452"/>
                    <a:pt x="8472" y="22387"/>
                    <a:pt x="14795" y="20494"/>
                  </a:cubicBezTo>
                  <a:cubicBezTo>
                    <a:pt x="21118" y="18602"/>
                    <a:pt x="24903" y="12635"/>
                    <a:pt x="23258" y="7135"/>
                  </a:cubicBezTo>
                  <a:cubicBezTo>
                    <a:pt x="21612" y="1635"/>
                    <a:pt x="15165" y="-1328"/>
                    <a:pt x="8856" y="579"/>
                  </a:cubicBezTo>
                  <a:close/>
                </a:path>
              </a:pathLst>
            </a:custGeom>
            <a:solidFill>
              <a:srgbClr val="1D1F49"/>
            </a:solidFill>
            <a:ln w="1372" cap="flat">
              <a:noFill/>
              <a:prstDash val="solid"/>
              <a:miter/>
            </a:ln>
          </p:spPr>
          <p:txBody>
            <a:bodyPr rtlCol="0" anchor="ctr"/>
            <a:lstStyle/>
            <a:p>
              <a:endParaRPr lang="en-IN"/>
            </a:p>
          </p:txBody>
        </p:sp>
        <p:sp>
          <p:nvSpPr>
            <p:cNvPr id="51" name="Graphic 4">
              <a:extLst>
                <a:ext uri="{FF2B5EF4-FFF2-40B4-BE49-F238E27FC236}">
                  <a16:creationId xmlns:a16="http://schemas.microsoft.com/office/drawing/2014/main" id="{C694A48C-F493-FD20-6098-FFC1559256DC}"/>
                </a:ext>
              </a:extLst>
            </p:cNvPr>
            <p:cNvSpPr/>
            <p:nvPr/>
          </p:nvSpPr>
          <p:spPr>
            <a:xfrm>
              <a:off x="3649361" y="2280436"/>
              <a:ext cx="267023" cy="785789"/>
            </a:xfrm>
            <a:custGeom>
              <a:avLst/>
              <a:gdLst>
                <a:gd name="connsiteX0" fmla="*/ 0 w 267023"/>
                <a:gd name="connsiteY0" fmla="*/ 0 h 785789"/>
                <a:gd name="connsiteX1" fmla="*/ 20053 w 267023"/>
                <a:gd name="connsiteY1" fmla="*/ 7311 h 785789"/>
                <a:gd name="connsiteX2" fmla="*/ 39475 w 267023"/>
                <a:gd name="connsiteY2" fmla="*/ 15979 h 785789"/>
                <a:gd name="connsiteX3" fmla="*/ 48953 w 267023"/>
                <a:gd name="connsiteY3" fmla="*/ 20780 h 785789"/>
                <a:gd name="connsiteX4" fmla="*/ 53643 w 267023"/>
                <a:gd name="connsiteY4" fmla="*/ 23249 h 785789"/>
                <a:gd name="connsiteX5" fmla="*/ 58266 w 267023"/>
                <a:gd name="connsiteY5" fmla="*/ 25855 h 785789"/>
                <a:gd name="connsiteX6" fmla="*/ 62861 w 267023"/>
                <a:gd name="connsiteY6" fmla="*/ 28488 h 785789"/>
                <a:gd name="connsiteX7" fmla="*/ 67387 w 267023"/>
                <a:gd name="connsiteY7" fmla="*/ 31231 h 785789"/>
                <a:gd name="connsiteX8" fmla="*/ 76343 w 267023"/>
                <a:gd name="connsiteY8" fmla="*/ 36841 h 785789"/>
                <a:gd name="connsiteX9" fmla="*/ 85080 w 267023"/>
                <a:gd name="connsiteY9" fmla="*/ 42767 h 785789"/>
                <a:gd name="connsiteX10" fmla="*/ 89387 w 267023"/>
                <a:gd name="connsiteY10" fmla="*/ 45798 h 785789"/>
                <a:gd name="connsiteX11" fmla="*/ 93584 w 267023"/>
                <a:gd name="connsiteY11" fmla="*/ 48980 h 785789"/>
                <a:gd name="connsiteX12" fmla="*/ 97768 w 267023"/>
                <a:gd name="connsiteY12" fmla="*/ 52162 h 785789"/>
                <a:gd name="connsiteX13" fmla="*/ 101882 w 267023"/>
                <a:gd name="connsiteY13" fmla="*/ 55495 h 785789"/>
                <a:gd name="connsiteX14" fmla="*/ 109865 w 267023"/>
                <a:gd name="connsiteY14" fmla="*/ 62353 h 785789"/>
                <a:gd name="connsiteX15" fmla="*/ 125035 w 267023"/>
                <a:gd name="connsiteY15" fmla="*/ 76741 h 785789"/>
                <a:gd name="connsiteX16" fmla="*/ 132126 w 267023"/>
                <a:gd name="connsiteY16" fmla="*/ 84395 h 785789"/>
                <a:gd name="connsiteX17" fmla="*/ 138806 w 267023"/>
                <a:gd name="connsiteY17" fmla="*/ 92377 h 785789"/>
                <a:gd name="connsiteX18" fmla="*/ 145115 w 267023"/>
                <a:gd name="connsiteY18" fmla="*/ 100607 h 785789"/>
                <a:gd name="connsiteX19" fmla="*/ 148201 w 267023"/>
                <a:gd name="connsiteY19" fmla="*/ 104722 h 785789"/>
                <a:gd name="connsiteX20" fmla="*/ 151027 w 267023"/>
                <a:gd name="connsiteY20" fmla="*/ 109056 h 785789"/>
                <a:gd name="connsiteX21" fmla="*/ 153853 w 267023"/>
                <a:gd name="connsiteY21" fmla="*/ 113390 h 785789"/>
                <a:gd name="connsiteX22" fmla="*/ 156596 w 267023"/>
                <a:gd name="connsiteY22" fmla="*/ 117779 h 785789"/>
                <a:gd name="connsiteX23" fmla="*/ 161753 w 267023"/>
                <a:gd name="connsiteY23" fmla="*/ 126736 h 785789"/>
                <a:gd name="connsiteX24" fmla="*/ 166348 w 267023"/>
                <a:gd name="connsiteY24" fmla="*/ 135967 h 785789"/>
                <a:gd name="connsiteX25" fmla="*/ 168570 w 267023"/>
                <a:gd name="connsiteY25" fmla="*/ 140616 h 785789"/>
                <a:gd name="connsiteX26" fmla="*/ 170517 w 267023"/>
                <a:gd name="connsiteY26" fmla="*/ 145390 h 785789"/>
                <a:gd name="connsiteX27" fmla="*/ 172492 w 267023"/>
                <a:gd name="connsiteY27" fmla="*/ 150149 h 785789"/>
                <a:gd name="connsiteX28" fmla="*/ 173466 w 267023"/>
                <a:gd name="connsiteY28" fmla="*/ 152522 h 785789"/>
                <a:gd name="connsiteX29" fmla="*/ 174289 w 267023"/>
                <a:gd name="connsiteY29" fmla="*/ 154963 h 785789"/>
                <a:gd name="connsiteX30" fmla="*/ 177554 w 267023"/>
                <a:gd name="connsiteY30" fmla="*/ 164729 h 785789"/>
                <a:gd name="connsiteX31" fmla="*/ 180297 w 267023"/>
                <a:gd name="connsiteY31" fmla="*/ 174660 h 785789"/>
                <a:gd name="connsiteX32" fmla="*/ 181586 w 267023"/>
                <a:gd name="connsiteY32" fmla="*/ 179638 h 785789"/>
                <a:gd name="connsiteX33" fmla="*/ 182601 w 267023"/>
                <a:gd name="connsiteY33" fmla="*/ 184686 h 785789"/>
                <a:gd name="connsiteX34" fmla="*/ 184535 w 267023"/>
                <a:gd name="connsiteY34" fmla="*/ 194795 h 785789"/>
                <a:gd name="connsiteX35" fmla="*/ 185907 w 267023"/>
                <a:gd name="connsiteY35" fmla="*/ 204999 h 785789"/>
                <a:gd name="connsiteX36" fmla="*/ 187525 w 267023"/>
                <a:gd name="connsiteY36" fmla="*/ 225573 h 785789"/>
                <a:gd name="connsiteX37" fmla="*/ 187621 w 267023"/>
                <a:gd name="connsiteY37" fmla="*/ 235901 h 785789"/>
                <a:gd name="connsiteX38" fmla="*/ 187512 w 267023"/>
                <a:gd name="connsiteY38" fmla="*/ 246230 h 785789"/>
                <a:gd name="connsiteX39" fmla="*/ 187512 w 267023"/>
                <a:gd name="connsiteY39" fmla="*/ 249741 h 785789"/>
                <a:gd name="connsiteX40" fmla="*/ 189651 w 267023"/>
                <a:gd name="connsiteY40" fmla="*/ 252484 h 785789"/>
                <a:gd name="connsiteX41" fmla="*/ 215931 w 267023"/>
                <a:gd name="connsiteY41" fmla="*/ 285252 h 785789"/>
                <a:gd name="connsiteX42" fmla="*/ 242403 w 267023"/>
                <a:gd name="connsiteY42" fmla="*/ 317896 h 785789"/>
                <a:gd name="connsiteX43" fmla="*/ 246806 w 267023"/>
                <a:gd name="connsiteY43" fmla="*/ 302081 h 785789"/>
                <a:gd name="connsiteX44" fmla="*/ 203984 w 267023"/>
                <a:gd name="connsiteY44" fmla="*/ 317045 h 785789"/>
                <a:gd name="connsiteX45" fmla="*/ 161204 w 267023"/>
                <a:gd name="connsiteY45" fmla="*/ 332133 h 785789"/>
                <a:gd name="connsiteX46" fmla="*/ 153633 w 267023"/>
                <a:gd name="connsiteY46" fmla="*/ 334876 h 785789"/>
                <a:gd name="connsiteX47" fmla="*/ 154497 w 267023"/>
                <a:gd name="connsiteY47" fmla="*/ 342955 h 785789"/>
                <a:gd name="connsiteX48" fmla="*/ 155677 w 267023"/>
                <a:gd name="connsiteY48" fmla="*/ 357137 h 785789"/>
                <a:gd name="connsiteX49" fmla="*/ 156431 w 267023"/>
                <a:gd name="connsiteY49" fmla="*/ 371621 h 785789"/>
                <a:gd name="connsiteX50" fmla="*/ 157034 w 267023"/>
                <a:gd name="connsiteY50" fmla="*/ 400699 h 785789"/>
                <a:gd name="connsiteX51" fmla="*/ 156898 w 267023"/>
                <a:gd name="connsiteY51" fmla="*/ 415252 h 785789"/>
                <a:gd name="connsiteX52" fmla="*/ 156486 w 267023"/>
                <a:gd name="connsiteY52" fmla="*/ 429818 h 785789"/>
                <a:gd name="connsiteX53" fmla="*/ 154950 w 267023"/>
                <a:gd name="connsiteY53" fmla="*/ 458924 h 785789"/>
                <a:gd name="connsiteX54" fmla="*/ 152303 w 267023"/>
                <a:gd name="connsiteY54" fmla="*/ 487960 h 785789"/>
                <a:gd name="connsiteX55" fmla="*/ 151507 w 267023"/>
                <a:gd name="connsiteY55" fmla="*/ 495203 h 785789"/>
                <a:gd name="connsiteX56" fmla="*/ 150561 w 267023"/>
                <a:gd name="connsiteY56" fmla="*/ 502431 h 785789"/>
                <a:gd name="connsiteX57" fmla="*/ 148517 w 267023"/>
                <a:gd name="connsiteY57" fmla="*/ 516874 h 785789"/>
                <a:gd name="connsiteX58" fmla="*/ 143703 w 267023"/>
                <a:gd name="connsiteY58" fmla="*/ 545677 h 785789"/>
                <a:gd name="connsiteX59" fmla="*/ 137654 w 267023"/>
                <a:gd name="connsiteY59" fmla="*/ 574207 h 785789"/>
                <a:gd name="connsiteX60" fmla="*/ 136008 w 267023"/>
                <a:gd name="connsiteY60" fmla="*/ 581311 h 785789"/>
                <a:gd name="connsiteX61" fmla="*/ 134170 w 267023"/>
                <a:gd name="connsiteY61" fmla="*/ 588362 h 785789"/>
                <a:gd name="connsiteX62" fmla="*/ 130398 w 267023"/>
                <a:gd name="connsiteY62" fmla="*/ 602462 h 785789"/>
                <a:gd name="connsiteX63" fmla="*/ 126283 w 267023"/>
                <a:gd name="connsiteY63" fmla="*/ 616452 h 785789"/>
                <a:gd name="connsiteX64" fmla="*/ 121853 w 267023"/>
                <a:gd name="connsiteY64" fmla="*/ 630360 h 785789"/>
                <a:gd name="connsiteX65" fmla="*/ 119590 w 267023"/>
                <a:gd name="connsiteY65" fmla="*/ 637300 h 785789"/>
                <a:gd name="connsiteX66" fmla="*/ 117107 w 267023"/>
                <a:gd name="connsiteY66" fmla="*/ 644158 h 785789"/>
                <a:gd name="connsiteX67" fmla="*/ 112046 w 267023"/>
                <a:gd name="connsiteY67" fmla="*/ 657874 h 785789"/>
                <a:gd name="connsiteX68" fmla="*/ 100703 w 267023"/>
                <a:gd name="connsiteY68" fmla="*/ 684812 h 785789"/>
                <a:gd name="connsiteX69" fmla="*/ 88084 w 267023"/>
                <a:gd name="connsiteY69" fmla="*/ 711243 h 785789"/>
                <a:gd name="connsiteX70" fmla="*/ 81075 w 267023"/>
                <a:gd name="connsiteY70" fmla="*/ 724109 h 785789"/>
                <a:gd name="connsiteX71" fmla="*/ 77578 w 267023"/>
                <a:gd name="connsiteY71" fmla="*/ 730555 h 785789"/>
                <a:gd name="connsiteX72" fmla="*/ 73833 w 267023"/>
                <a:gd name="connsiteY72" fmla="*/ 736865 h 785789"/>
                <a:gd name="connsiteX73" fmla="*/ 66248 w 267023"/>
                <a:gd name="connsiteY73" fmla="*/ 749470 h 785789"/>
                <a:gd name="connsiteX74" fmla="*/ 58115 w 267023"/>
                <a:gd name="connsiteY74" fmla="*/ 761718 h 785789"/>
                <a:gd name="connsiteX75" fmla="*/ 54000 w 267023"/>
                <a:gd name="connsiteY75" fmla="*/ 767877 h 785789"/>
                <a:gd name="connsiteX76" fmla="*/ 49652 w 267023"/>
                <a:gd name="connsiteY76" fmla="*/ 773829 h 785789"/>
                <a:gd name="connsiteX77" fmla="*/ 40984 w 267023"/>
                <a:gd name="connsiteY77" fmla="*/ 785790 h 785789"/>
                <a:gd name="connsiteX78" fmla="*/ 50845 w 267023"/>
                <a:gd name="connsiteY78" fmla="*/ 774817 h 785789"/>
                <a:gd name="connsiteX79" fmla="*/ 55769 w 267023"/>
                <a:gd name="connsiteY79" fmla="*/ 769331 h 785789"/>
                <a:gd name="connsiteX80" fmla="*/ 60419 w 267023"/>
                <a:gd name="connsiteY80" fmla="*/ 763570 h 785789"/>
                <a:gd name="connsiteX81" fmla="*/ 69650 w 267023"/>
                <a:gd name="connsiteY81" fmla="*/ 751952 h 785789"/>
                <a:gd name="connsiteX82" fmla="*/ 78318 w 267023"/>
                <a:gd name="connsiteY82" fmla="*/ 739896 h 785789"/>
                <a:gd name="connsiteX83" fmla="*/ 82625 w 267023"/>
                <a:gd name="connsiteY83" fmla="*/ 733847 h 785789"/>
                <a:gd name="connsiteX84" fmla="*/ 86672 w 267023"/>
                <a:gd name="connsiteY84" fmla="*/ 727607 h 785789"/>
                <a:gd name="connsiteX85" fmla="*/ 94654 w 267023"/>
                <a:gd name="connsiteY85" fmla="*/ 715056 h 785789"/>
                <a:gd name="connsiteX86" fmla="*/ 109303 w 267023"/>
                <a:gd name="connsiteY86" fmla="*/ 689119 h 785789"/>
                <a:gd name="connsiteX87" fmla="*/ 122443 w 267023"/>
                <a:gd name="connsiteY87" fmla="*/ 662359 h 785789"/>
                <a:gd name="connsiteX88" fmla="*/ 128341 w 267023"/>
                <a:gd name="connsiteY88" fmla="*/ 648643 h 785789"/>
                <a:gd name="connsiteX89" fmla="*/ 131262 w 267023"/>
                <a:gd name="connsiteY89" fmla="*/ 641785 h 785789"/>
                <a:gd name="connsiteX90" fmla="*/ 134006 w 267023"/>
                <a:gd name="connsiteY90" fmla="*/ 634818 h 785789"/>
                <a:gd name="connsiteX91" fmla="*/ 139286 w 267023"/>
                <a:gd name="connsiteY91" fmla="*/ 620855 h 785789"/>
                <a:gd name="connsiteX92" fmla="*/ 144114 w 267023"/>
                <a:gd name="connsiteY92" fmla="*/ 606727 h 785789"/>
                <a:gd name="connsiteX93" fmla="*/ 148544 w 267023"/>
                <a:gd name="connsiteY93" fmla="*/ 592463 h 785789"/>
                <a:gd name="connsiteX94" fmla="*/ 150698 w 267023"/>
                <a:gd name="connsiteY94" fmla="*/ 585303 h 785789"/>
                <a:gd name="connsiteX95" fmla="*/ 152659 w 267023"/>
                <a:gd name="connsiteY95" fmla="*/ 578102 h 785789"/>
                <a:gd name="connsiteX96" fmla="*/ 159984 w 267023"/>
                <a:gd name="connsiteY96" fmla="*/ 549134 h 785789"/>
                <a:gd name="connsiteX97" fmla="*/ 163111 w 267023"/>
                <a:gd name="connsiteY97" fmla="*/ 534526 h 785789"/>
                <a:gd name="connsiteX98" fmla="*/ 165854 w 267023"/>
                <a:gd name="connsiteY98" fmla="*/ 519836 h 785789"/>
                <a:gd name="connsiteX99" fmla="*/ 168296 w 267023"/>
                <a:gd name="connsiteY99" fmla="*/ 505092 h 785789"/>
                <a:gd name="connsiteX100" fmla="*/ 169434 w 267023"/>
                <a:gd name="connsiteY100" fmla="*/ 497713 h 785789"/>
                <a:gd name="connsiteX101" fmla="*/ 170435 w 267023"/>
                <a:gd name="connsiteY101" fmla="*/ 490306 h 785789"/>
                <a:gd name="connsiteX102" fmla="*/ 173837 w 267023"/>
                <a:gd name="connsiteY102" fmla="*/ 460611 h 785789"/>
                <a:gd name="connsiteX103" fmla="*/ 176059 w 267023"/>
                <a:gd name="connsiteY103" fmla="*/ 430806 h 785789"/>
                <a:gd name="connsiteX104" fmla="*/ 176662 w 267023"/>
                <a:gd name="connsiteY104" fmla="*/ 415869 h 785789"/>
                <a:gd name="connsiteX105" fmla="*/ 176978 w 267023"/>
                <a:gd name="connsiteY105" fmla="*/ 400919 h 785789"/>
                <a:gd name="connsiteX106" fmla="*/ 176648 w 267023"/>
                <a:gd name="connsiteY106" fmla="*/ 370963 h 785789"/>
                <a:gd name="connsiteX107" fmla="*/ 175921 w 267023"/>
                <a:gd name="connsiteY107" fmla="*/ 355971 h 785789"/>
                <a:gd name="connsiteX108" fmla="*/ 174701 w 267023"/>
                <a:gd name="connsiteY108" fmla="*/ 340733 h 785789"/>
                <a:gd name="connsiteX109" fmla="*/ 167980 w 267023"/>
                <a:gd name="connsiteY109" fmla="*/ 351486 h 785789"/>
                <a:gd name="connsiteX110" fmla="*/ 210760 w 267023"/>
                <a:gd name="connsiteY110" fmla="*/ 336399 h 785789"/>
                <a:gd name="connsiteX111" fmla="*/ 253485 w 267023"/>
                <a:gd name="connsiteY111" fmla="*/ 321188 h 785789"/>
                <a:gd name="connsiteX112" fmla="*/ 267023 w 267023"/>
                <a:gd name="connsiteY112" fmla="*/ 316373 h 785789"/>
                <a:gd name="connsiteX113" fmla="*/ 257902 w 267023"/>
                <a:gd name="connsiteY113" fmla="*/ 305401 h 785789"/>
                <a:gd name="connsiteX114" fmla="*/ 230895 w 267023"/>
                <a:gd name="connsiteY114" fmla="*/ 272784 h 785789"/>
                <a:gd name="connsiteX115" fmla="*/ 203875 w 267023"/>
                <a:gd name="connsiteY115" fmla="*/ 240606 h 785789"/>
                <a:gd name="connsiteX116" fmla="*/ 205973 w 267023"/>
                <a:gd name="connsiteY116" fmla="*/ 246792 h 785789"/>
                <a:gd name="connsiteX117" fmla="*/ 205836 w 267023"/>
                <a:gd name="connsiteY117" fmla="*/ 235819 h 785789"/>
                <a:gd name="connsiteX118" fmla="*/ 205479 w 267023"/>
                <a:gd name="connsiteY118" fmla="*/ 224846 h 785789"/>
                <a:gd name="connsiteX119" fmla="*/ 203244 w 267023"/>
                <a:gd name="connsiteY119" fmla="*/ 202901 h 785789"/>
                <a:gd name="connsiteX120" fmla="*/ 201543 w 267023"/>
                <a:gd name="connsiteY120" fmla="*/ 191928 h 785789"/>
                <a:gd name="connsiteX121" fmla="*/ 199143 w 267023"/>
                <a:gd name="connsiteY121" fmla="*/ 181106 h 785789"/>
                <a:gd name="connsiteX122" fmla="*/ 197840 w 267023"/>
                <a:gd name="connsiteY122" fmla="*/ 175729 h 785789"/>
                <a:gd name="connsiteX123" fmla="*/ 196249 w 267023"/>
                <a:gd name="connsiteY123" fmla="*/ 170408 h 785789"/>
                <a:gd name="connsiteX124" fmla="*/ 192943 w 267023"/>
                <a:gd name="connsiteY124" fmla="*/ 159846 h 785789"/>
                <a:gd name="connsiteX125" fmla="*/ 189020 w 267023"/>
                <a:gd name="connsiteY125" fmla="*/ 149477 h 785789"/>
                <a:gd name="connsiteX126" fmla="*/ 188033 w 267023"/>
                <a:gd name="connsiteY126" fmla="*/ 146898 h 785789"/>
                <a:gd name="connsiteX127" fmla="*/ 186894 w 267023"/>
                <a:gd name="connsiteY127" fmla="*/ 144375 h 785789"/>
                <a:gd name="connsiteX128" fmla="*/ 184590 w 267023"/>
                <a:gd name="connsiteY128" fmla="*/ 139341 h 785789"/>
                <a:gd name="connsiteX129" fmla="*/ 182286 w 267023"/>
                <a:gd name="connsiteY129" fmla="*/ 134307 h 785789"/>
                <a:gd name="connsiteX130" fmla="*/ 179721 w 267023"/>
                <a:gd name="connsiteY130" fmla="*/ 129410 h 785789"/>
                <a:gd name="connsiteX131" fmla="*/ 174413 w 267023"/>
                <a:gd name="connsiteY131" fmla="*/ 119727 h 785789"/>
                <a:gd name="connsiteX132" fmla="*/ 168542 w 267023"/>
                <a:gd name="connsiteY132" fmla="*/ 110373 h 785789"/>
                <a:gd name="connsiteX133" fmla="*/ 162205 w 267023"/>
                <a:gd name="connsiteY133" fmla="*/ 101348 h 785789"/>
                <a:gd name="connsiteX134" fmla="*/ 158941 w 267023"/>
                <a:gd name="connsiteY134" fmla="*/ 96917 h 785789"/>
                <a:gd name="connsiteX135" fmla="*/ 155444 w 267023"/>
                <a:gd name="connsiteY135" fmla="*/ 92665 h 785789"/>
                <a:gd name="connsiteX136" fmla="*/ 148325 w 267023"/>
                <a:gd name="connsiteY136" fmla="*/ 84312 h 785789"/>
                <a:gd name="connsiteX137" fmla="*/ 140836 w 267023"/>
                <a:gd name="connsiteY137" fmla="*/ 76302 h 785789"/>
                <a:gd name="connsiteX138" fmla="*/ 132991 w 267023"/>
                <a:gd name="connsiteY138" fmla="*/ 68676 h 785789"/>
                <a:gd name="connsiteX139" fmla="*/ 116394 w 267023"/>
                <a:gd name="connsiteY139" fmla="*/ 54521 h 785789"/>
                <a:gd name="connsiteX140" fmla="*/ 107657 w 267023"/>
                <a:gd name="connsiteY140" fmla="*/ 48020 h 785789"/>
                <a:gd name="connsiteX141" fmla="*/ 103240 w 267023"/>
                <a:gd name="connsiteY141" fmla="*/ 44865 h 785789"/>
                <a:gd name="connsiteX142" fmla="*/ 98701 w 267023"/>
                <a:gd name="connsiteY142" fmla="*/ 41875 h 785789"/>
                <a:gd name="connsiteX143" fmla="*/ 94161 w 267023"/>
                <a:gd name="connsiteY143" fmla="*/ 38912 h 785789"/>
                <a:gd name="connsiteX144" fmla="*/ 89538 w 267023"/>
                <a:gd name="connsiteY144" fmla="*/ 36087 h 785789"/>
                <a:gd name="connsiteX145" fmla="*/ 80184 w 267023"/>
                <a:gd name="connsiteY145" fmla="*/ 30600 h 785789"/>
                <a:gd name="connsiteX146" fmla="*/ 70651 w 267023"/>
                <a:gd name="connsiteY146" fmla="*/ 25498 h 785789"/>
                <a:gd name="connsiteX147" fmla="*/ 60940 w 267023"/>
                <a:gd name="connsiteY147" fmla="*/ 20766 h 785789"/>
                <a:gd name="connsiteX148" fmla="*/ 56044 w 267023"/>
                <a:gd name="connsiteY148" fmla="*/ 18517 h 785789"/>
                <a:gd name="connsiteX149" fmla="*/ 51092 w 267023"/>
                <a:gd name="connsiteY149" fmla="*/ 16391 h 785789"/>
                <a:gd name="connsiteX150" fmla="*/ 41121 w 267023"/>
                <a:gd name="connsiteY150" fmla="*/ 12276 h 785789"/>
                <a:gd name="connsiteX151" fmla="*/ 20794 w 267023"/>
                <a:gd name="connsiteY151" fmla="*/ 5294 h 785789"/>
                <a:gd name="connsiteX152" fmla="*/ 0 w 267023"/>
                <a:gd name="connsiteY152" fmla="*/ 0 h 785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267023" h="785789">
                  <a:moveTo>
                    <a:pt x="0" y="0"/>
                  </a:moveTo>
                  <a:cubicBezTo>
                    <a:pt x="6858" y="2112"/>
                    <a:pt x="13469" y="4636"/>
                    <a:pt x="20053" y="7311"/>
                  </a:cubicBezTo>
                  <a:cubicBezTo>
                    <a:pt x="26637" y="9985"/>
                    <a:pt x="33083" y="12948"/>
                    <a:pt x="39475" y="15979"/>
                  </a:cubicBezTo>
                  <a:cubicBezTo>
                    <a:pt x="42643" y="17570"/>
                    <a:pt x="45853" y="19079"/>
                    <a:pt x="48953" y="20780"/>
                  </a:cubicBezTo>
                  <a:lnTo>
                    <a:pt x="53643" y="23249"/>
                  </a:lnTo>
                  <a:lnTo>
                    <a:pt x="58266" y="25855"/>
                  </a:lnTo>
                  <a:lnTo>
                    <a:pt x="62861" y="28488"/>
                  </a:lnTo>
                  <a:lnTo>
                    <a:pt x="67387" y="31231"/>
                  </a:lnTo>
                  <a:cubicBezTo>
                    <a:pt x="70432" y="33001"/>
                    <a:pt x="73394" y="34935"/>
                    <a:pt x="76343" y="36841"/>
                  </a:cubicBezTo>
                  <a:cubicBezTo>
                    <a:pt x="79292" y="38748"/>
                    <a:pt x="82200" y="40737"/>
                    <a:pt x="85080" y="42767"/>
                  </a:cubicBezTo>
                  <a:cubicBezTo>
                    <a:pt x="86452" y="43782"/>
                    <a:pt x="87975" y="44755"/>
                    <a:pt x="89387" y="45798"/>
                  </a:cubicBezTo>
                  <a:lnTo>
                    <a:pt x="93584" y="48980"/>
                  </a:lnTo>
                  <a:lnTo>
                    <a:pt x="97768" y="52162"/>
                  </a:lnTo>
                  <a:lnTo>
                    <a:pt x="101882" y="55495"/>
                  </a:lnTo>
                  <a:cubicBezTo>
                    <a:pt x="104626" y="57717"/>
                    <a:pt x="107300" y="59925"/>
                    <a:pt x="109865" y="62353"/>
                  </a:cubicBezTo>
                  <a:cubicBezTo>
                    <a:pt x="115160" y="66907"/>
                    <a:pt x="120139" y="71803"/>
                    <a:pt x="125035" y="76741"/>
                  </a:cubicBezTo>
                  <a:lnTo>
                    <a:pt x="132126" y="84395"/>
                  </a:lnTo>
                  <a:cubicBezTo>
                    <a:pt x="134417" y="87014"/>
                    <a:pt x="136570" y="89730"/>
                    <a:pt x="138806" y="92377"/>
                  </a:cubicBezTo>
                  <a:cubicBezTo>
                    <a:pt x="141042" y="95024"/>
                    <a:pt x="143030" y="97864"/>
                    <a:pt x="145115" y="100607"/>
                  </a:cubicBezTo>
                  <a:lnTo>
                    <a:pt x="148201" y="104722"/>
                  </a:lnTo>
                  <a:lnTo>
                    <a:pt x="151027" y="109056"/>
                  </a:lnTo>
                  <a:lnTo>
                    <a:pt x="153853" y="113390"/>
                  </a:lnTo>
                  <a:cubicBezTo>
                    <a:pt x="154826" y="114762"/>
                    <a:pt x="155773" y="116257"/>
                    <a:pt x="156596" y="117779"/>
                  </a:cubicBezTo>
                  <a:lnTo>
                    <a:pt x="161753" y="126736"/>
                  </a:lnTo>
                  <a:cubicBezTo>
                    <a:pt x="163358" y="129767"/>
                    <a:pt x="164812" y="132894"/>
                    <a:pt x="166348" y="135967"/>
                  </a:cubicBezTo>
                  <a:cubicBezTo>
                    <a:pt x="167075" y="137530"/>
                    <a:pt x="167925" y="139025"/>
                    <a:pt x="168570" y="140616"/>
                  </a:cubicBezTo>
                  <a:lnTo>
                    <a:pt x="170517" y="145390"/>
                  </a:lnTo>
                  <a:lnTo>
                    <a:pt x="172492" y="150149"/>
                  </a:lnTo>
                  <a:lnTo>
                    <a:pt x="173466" y="152522"/>
                  </a:lnTo>
                  <a:lnTo>
                    <a:pt x="174289" y="154963"/>
                  </a:lnTo>
                  <a:lnTo>
                    <a:pt x="177554" y="164729"/>
                  </a:lnTo>
                  <a:cubicBezTo>
                    <a:pt x="178623" y="167980"/>
                    <a:pt x="179323" y="171368"/>
                    <a:pt x="180297" y="174660"/>
                  </a:cubicBezTo>
                  <a:lnTo>
                    <a:pt x="181586" y="179638"/>
                  </a:lnTo>
                  <a:cubicBezTo>
                    <a:pt x="182052" y="181284"/>
                    <a:pt x="182258" y="183013"/>
                    <a:pt x="182601" y="184686"/>
                  </a:cubicBezTo>
                  <a:lnTo>
                    <a:pt x="184535" y="194795"/>
                  </a:lnTo>
                  <a:cubicBezTo>
                    <a:pt x="185098" y="198169"/>
                    <a:pt x="185413" y="201653"/>
                    <a:pt x="185907" y="204999"/>
                  </a:cubicBezTo>
                  <a:cubicBezTo>
                    <a:pt x="186977" y="211857"/>
                    <a:pt x="187086" y="218715"/>
                    <a:pt x="187525" y="225573"/>
                  </a:cubicBezTo>
                  <a:cubicBezTo>
                    <a:pt x="187827" y="229002"/>
                    <a:pt x="187594" y="232431"/>
                    <a:pt x="187621" y="235901"/>
                  </a:cubicBezTo>
                  <a:lnTo>
                    <a:pt x="187512" y="246230"/>
                  </a:lnTo>
                  <a:lnTo>
                    <a:pt x="187512" y="249741"/>
                  </a:lnTo>
                  <a:lnTo>
                    <a:pt x="189651" y="252484"/>
                  </a:lnTo>
                  <a:lnTo>
                    <a:pt x="215931" y="285252"/>
                  </a:lnTo>
                  <a:lnTo>
                    <a:pt x="242403" y="317896"/>
                  </a:lnTo>
                  <a:lnTo>
                    <a:pt x="246806" y="302081"/>
                  </a:lnTo>
                  <a:lnTo>
                    <a:pt x="203984" y="317045"/>
                  </a:lnTo>
                  <a:lnTo>
                    <a:pt x="161204" y="332133"/>
                  </a:lnTo>
                  <a:lnTo>
                    <a:pt x="153633" y="334876"/>
                  </a:lnTo>
                  <a:lnTo>
                    <a:pt x="154497" y="342955"/>
                  </a:lnTo>
                  <a:cubicBezTo>
                    <a:pt x="154977" y="347440"/>
                    <a:pt x="155375" y="352378"/>
                    <a:pt x="155677" y="357137"/>
                  </a:cubicBezTo>
                  <a:cubicBezTo>
                    <a:pt x="155978" y="361897"/>
                    <a:pt x="156253" y="366738"/>
                    <a:pt x="156431" y="371621"/>
                  </a:cubicBezTo>
                  <a:cubicBezTo>
                    <a:pt x="156815" y="381223"/>
                    <a:pt x="157048" y="390988"/>
                    <a:pt x="157034" y="400699"/>
                  </a:cubicBezTo>
                  <a:cubicBezTo>
                    <a:pt x="157034" y="405555"/>
                    <a:pt x="157034" y="410396"/>
                    <a:pt x="156898" y="415252"/>
                  </a:cubicBezTo>
                  <a:cubicBezTo>
                    <a:pt x="156760" y="420107"/>
                    <a:pt x="156651" y="424963"/>
                    <a:pt x="156486" y="429818"/>
                  </a:cubicBezTo>
                  <a:cubicBezTo>
                    <a:pt x="156129" y="439529"/>
                    <a:pt x="155649" y="449226"/>
                    <a:pt x="154950" y="458924"/>
                  </a:cubicBezTo>
                  <a:cubicBezTo>
                    <a:pt x="154250" y="468621"/>
                    <a:pt x="153414" y="478304"/>
                    <a:pt x="152303" y="487960"/>
                  </a:cubicBezTo>
                  <a:lnTo>
                    <a:pt x="151507" y="495203"/>
                  </a:lnTo>
                  <a:lnTo>
                    <a:pt x="150561" y="502431"/>
                  </a:lnTo>
                  <a:cubicBezTo>
                    <a:pt x="149930" y="507259"/>
                    <a:pt x="149313" y="512032"/>
                    <a:pt x="148517" y="516874"/>
                  </a:cubicBezTo>
                  <a:cubicBezTo>
                    <a:pt x="147145" y="526475"/>
                    <a:pt x="145362" y="536076"/>
                    <a:pt x="143703" y="545677"/>
                  </a:cubicBezTo>
                  <a:cubicBezTo>
                    <a:pt x="141782" y="555196"/>
                    <a:pt x="139958" y="564756"/>
                    <a:pt x="137654" y="574207"/>
                  </a:cubicBezTo>
                  <a:lnTo>
                    <a:pt x="136008" y="581311"/>
                  </a:lnTo>
                  <a:lnTo>
                    <a:pt x="134170" y="588362"/>
                  </a:lnTo>
                  <a:cubicBezTo>
                    <a:pt x="132908" y="593052"/>
                    <a:pt x="131770" y="597798"/>
                    <a:pt x="130398" y="602462"/>
                  </a:cubicBezTo>
                  <a:lnTo>
                    <a:pt x="126283" y="616452"/>
                  </a:lnTo>
                  <a:cubicBezTo>
                    <a:pt x="124912" y="621143"/>
                    <a:pt x="123321" y="625724"/>
                    <a:pt x="121853" y="630360"/>
                  </a:cubicBezTo>
                  <a:lnTo>
                    <a:pt x="119590" y="637300"/>
                  </a:lnTo>
                  <a:lnTo>
                    <a:pt x="117107" y="644158"/>
                  </a:lnTo>
                  <a:cubicBezTo>
                    <a:pt x="115420" y="648726"/>
                    <a:pt x="113815" y="653320"/>
                    <a:pt x="112046" y="657874"/>
                  </a:cubicBezTo>
                  <a:cubicBezTo>
                    <a:pt x="108370" y="666886"/>
                    <a:pt x="104777" y="675966"/>
                    <a:pt x="100703" y="684812"/>
                  </a:cubicBezTo>
                  <a:cubicBezTo>
                    <a:pt x="96890" y="693810"/>
                    <a:pt x="92391" y="702465"/>
                    <a:pt x="88084" y="711243"/>
                  </a:cubicBezTo>
                  <a:cubicBezTo>
                    <a:pt x="85862" y="715591"/>
                    <a:pt x="83407" y="719816"/>
                    <a:pt x="81075" y="724109"/>
                  </a:cubicBezTo>
                  <a:lnTo>
                    <a:pt x="77578" y="730555"/>
                  </a:lnTo>
                  <a:cubicBezTo>
                    <a:pt x="76385" y="732695"/>
                    <a:pt x="75068" y="734766"/>
                    <a:pt x="73833" y="736865"/>
                  </a:cubicBezTo>
                  <a:lnTo>
                    <a:pt x="66248" y="749470"/>
                  </a:lnTo>
                  <a:lnTo>
                    <a:pt x="58115" y="761718"/>
                  </a:lnTo>
                  <a:lnTo>
                    <a:pt x="54000" y="767877"/>
                  </a:lnTo>
                  <a:lnTo>
                    <a:pt x="49652" y="773829"/>
                  </a:lnTo>
                  <a:lnTo>
                    <a:pt x="40984" y="785790"/>
                  </a:lnTo>
                  <a:lnTo>
                    <a:pt x="50845" y="774817"/>
                  </a:lnTo>
                  <a:lnTo>
                    <a:pt x="55769" y="769331"/>
                  </a:lnTo>
                  <a:lnTo>
                    <a:pt x="60419" y="763570"/>
                  </a:lnTo>
                  <a:lnTo>
                    <a:pt x="69650" y="751952"/>
                  </a:lnTo>
                  <a:lnTo>
                    <a:pt x="78318" y="739896"/>
                  </a:lnTo>
                  <a:cubicBezTo>
                    <a:pt x="79690" y="737880"/>
                    <a:pt x="81254" y="735904"/>
                    <a:pt x="82625" y="733847"/>
                  </a:cubicBezTo>
                  <a:lnTo>
                    <a:pt x="86672" y="727607"/>
                  </a:lnTo>
                  <a:cubicBezTo>
                    <a:pt x="89332" y="723423"/>
                    <a:pt x="92158" y="719308"/>
                    <a:pt x="94654" y="715056"/>
                  </a:cubicBezTo>
                  <a:cubicBezTo>
                    <a:pt x="99633" y="706484"/>
                    <a:pt x="104804" y="697980"/>
                    <a:pt x="109303" y="689119"/>
                  </a:cubicBezTo>
                  <a:cubicBezTo>
                    <a:pt x="114131" y="680423"/>
                    <a:pt x="118164" y="671289"/>
                    <a:pt x="122443" y="662359"/>
                  </a:cubicBezTo>
                  <a:cubicBezTo>
                    <a:pt x="124486" y="657819"/>
                    <a:pt x="126366" y="653225"/>
                    <a:pt x="128341" y="648643"/>
                  </a:cubicBezTo>
                  <a:lnTo>
                    <a:pt x="131262" y="641785"/>
                  </a:lnTo>
                  <a:lnTo>
                    <a:pt x="134006" y="634818"/>
                  </a:lnTo>
                  <a:cubicBezTo>
                    <a:pt x="135747" y="630168"/>
                    <a:pt x="137668" y="625559"/>
                    <a:pt x="139286" y="620855"/>
                  </a:cubicBezTo>
                  <a:lnTo>
                    <a:pt x="144114" y="606727"/>
                  </a:lnTo>
                  <a:cubicBezTo>
                    <a:pt x="145705" y="601995"/>
                    <a:pt x="147063" y="597208"/>
                    <a:pt x="148544" y="592463"/>
                  </a:cubicBezTo>
                  <a:lnTo>
                    <a:pt x="150698" y="585303"/>
                  </a:lnTo>
                  <a:lnTo>
                    <a:pt x="152659" y="578102"/>
                  </a:lnTo>
                  <a:cubicBezTo>
                    <a:pt x="155402" y="568501"/>
                    <a:pt x="157638" y="558817"/>
                    <a:pt x="159984" y="549134"/>
                  </a:cubicBezTo>
                  <a:lnTo>
                    <a:pt x="163111" y="534526"/>
                  </a:lnTo>
                  <a:cubicBezTo>
                    <a:pt x="164140" y="529643"/>
                    <a:pt x="164907" y="524733"/>
                    <a:pt x="165854" y="519836"/>
                  </a:cubicBezTo>
                  <a:cubicBezTo>
                    <a:pt x="166800" y="514940"/>
                    <a:pt x="167527" y="510016"/>
                    <a:pt x="168296" y="505092"/>
                  </a:cubicBezTo>
                  <a:lnTo>
                    <a:pt x="169434" y="497713"/>
                  </a:lnTo>
                  <a:lnTo>
                    <a:pt x="170435" y="490306"/>
                  </a:lnTo>
                  <a:cubicBezTo>
                    <a:pt x="171807" y="480430"/>
                    <a:pt x="172877" y="470527"/>
                    <a:pt x="173837" y="460611"/>
                  </a:cubicBezTo>
                  <a:cubicBezTo>
                    <a:pt x="174797" y="450694"/>
                    <a:pt x="175551" y="440764"/>
                    <a:pt x="176059" y="430806"/>
                  </a:cubicBezTo>
                  <a:cubicBezTo>
                    <a:pt x="176292" y="425827"/>
                    <a:pt x="176552" y="420848"/>
                    <a:pt x="176662" y="415869"/>
                  </a:cubicBezTo>
                  <a:cubicBezTo>
                    <a:pt x="176772" y="410890"/>
                    <a:pt x="176936" y="405898"/>
                    <a:pt x="176978" y="400919"/>
                  </a:cubicBezTo>
                  <a:cubicBezTo>
                    <a:pt x="177087" y="390947"/>
                    <a:pt x="176978" y="380962"/>
                    <a:pt x="176648" y="370963"/>
                  </a:cubicBezTo>
                  <a:cubicBezTo>
                    <a:pt x="176484" y="365970"/>
                    <a:pt x="176237" y="360978"/>
                    <a:pt x="175921" y="355971"/>
                  </a:cubicBezTo>
                  <a:cubicBezTo>
                    <a:pt x="175606" y="350910"/>
                    <a:pt x="175249" y="346041"/>
                    <a:pt x="174701" y="340733"/>
                  </a:cubicBezTo>
                  <a:lnTo>
                    <a:pt x="167980" y="351486"/>
                  </a:lnTo>
                  <a:lnTo>
                    <a:pt x="210760" y="336399"/>
                  </a:lnTo>
                  <a:lnTo>
                    <a:pt x="253485" y="321188"/>
                  </a:lnTo>
                  <a:lnTo>
                    <a:pt x="267023" y="316373"/>
                  </a:lnTo>
                  <a:lnTo>
                    <a:pt x="257902" y="305401"/>
                  </a:lnTo>
                  <a:lnTo>
                    <a:pt x="230895" y="272784"/>
                  </a:lnTo>
                  <a:lnTo>
                    <a:pt x="203875" y="240606"/>
                  </a:lnTo>
                  <a:lnTo>
                    <a:pt x="205973" y="246792"/>
                  </a:lnTo>
                  <a:lnTo>
                    <a:pt x="205836" y="235819"/>
                  </a:lnTo>
                  <a:cubicBezTo>
                    <a:pt x="205740" y="232143"/>
                    <a:pt x="205836" y="228468"/>
                    <a:pt x="205479" y="224846"/>
                  </a:cubicBezTo>
                  <a:cubicBezTo>
                    <a:pt x="204849" y="217508"/>
                    <a:pt x="204533" y="210143"/>
                    <a:pt x="203244" y="202901"/>
                  </a:cubicBezTo>
                  <a:cubicBezTo>
                    <a:pt x="202668" y="199252"/>
                    <a:pt x="202229" y="195590"/>
                    <a:pt x="201543" y="191928"/>
                  </a:cubicBezTo>
                  <a:lnTo>
                    <a:pt x="199143" y="181106"/>
                  </a:lnTo>
                  <a:cubicBezTo>
                    <a:pt x="198690" y="179309"/>
                    <a:pt x="198388" y="177485"/>
                    <a:pt x="197840" y="175729"/>
                  </a:cubicBezTo>
                  <a:lnTo>
                    <a:pt x="196249" y="170408"/>
                  </a:lnTo>
                  <a:cubicBezTo>
                    <a:pt x="195124" y="166883"/>
                    <a:pt x="194232" y="163303"/>
                    <a:pt x="192943" y="159846"/>
                  </a:cubicBezTo>
                  <a:lnTo>
                    <a:pt x="189020" y="149477"/>
                  </a:lnTo>
                  <a:lnTo>
                    <a:pt x="188033" y="146898"/>
                  </a:lnTo>
                  <a:lnTo>
                    <a:pt x="186894" y="144375"/>
                  </a:lnTo>
                  <a:lnTo>
                    <a:pt x="184590" y="139341"/>
                  </a:lnTo>
                  <a:lnTo>
                    <a:pt x="182286" y="134307"/>
                  </a:lnTo>
                  <a:cubicBezTo>
                    <a:pt x="181531" y="132620"/>
                    <a:pt x="180571" y="131043"/>
                    <a:pt x="179721" y="129410"/>
                  </a:cubicBezTo>
                  <a:cubicBezTo>
                    <a:pt x="177951" y="126173"/>
                    <a:pt x="176264" y="122895"/>
                    <a:pt x="174413" y="119727"/>
                  </a:cubicBezTo>
                  <a:lnTo>
                    <a:pt x="168542" y="110373"/>
                  </a:lnTo>
                  <a:cubicBezTo>
                    <a:pt x="166636" y="107218"/>
                    <a:pt x="164318" y="104351"/>
                    <a:pt x="162205" y="101348"/>
                  </a:cubicBezTo>
                  <a:lnTo>
                    <a:pt x="158941" y="96917"/>
                  </a:lnTo>
                  <a:lnTo>
                    <a:pt x="155444" y="92665"/>
                  </a:lnTo>
                  <a:cubicBezTo>
                    <a:pt x="153084" y="89922"/>
                    <a:pt x="150876" y="86946"/>
                    <a:pt x="148325" y="84312"/>
                  </a:cubicBezTo>
                  <a:cubicBezTo>
                    <a:pt x="145774" y="81679"/>
                    <a:pt x="143387" y="78908"/>
                    <a:pt x="140836" y="76302"/>
                  </a:cubicBezTo>
                  <a:lnTo>
                    <a:pt x="132991" y="68676"/>
                  </a:lnTo>
                  <a:cubicBezTo>
                    <a:pt x="127586" y="63779"/>
                    <a:pt x="122141" y="58965"/>
                    <a:pt x="116394" y="54521"/>
                  </a:cubicBezTo>
                  <a:cubicBezTo>
                    <a:pt x="113582" y="52217"/>
                    <a:pt x="110606" y="50132"/>
                    <a:pt x="107657" y="48020"/>
                  </a:cubicBezTo>
                  <a:lnTo>
                    <a:pt x="103240" y="44865"/>
                  </a:lnTo>
                  <a:lnTo>
                    <a:pt x="98701" y="41875"/>
                  </a:lnTo>
                  <a:lnTo>
                    <a:pt x="94161" y="38912"/>
                  </a:lnTo>
                  <a:cubicBezTo>
                    <a:pt x="92638" y="37939"/>
                    <a:pt x="91074" y="37033"/>
                    <a:pt x="89538" y="36087"/>
                  </a:cubicBezTo>
                  <a:cubicBezTo>
                    <a:pt x="86438" y="34222"/>
                    <a:pt x="83366" y="32342"/>
                    <a:pt x="80184" y="30600"/>
                  </a:cubicBezTo>
                  <a:cubicBezTo>
                    <a:pt x="77002" y="28859"/>
                    <a:pt x="73888" y="27089"/>
                    <a:pt x="70651" y="25498"/>
                  </a:cubicBezTo>
                  <a:cubicBezTo>
                    <a:pt x="67414" y="23907"/>
                    <a:pt x="64218" y="22247"/>
                    <a:pt x="60940" y="20766"/>
                  </a:cubicBezTo>
                  <a:lnTo>
                    <a:pt x="56044" y="18517"/>
                  </a:lnTo>
                  <a:lnTo>
                    <a:pt x="51092" y="16391"/>
                  </a:lnTo>
                  <a:cubicBezTo>
                    <a:pt x="47814" y="14937"/>
                    <a:pt x="44440" y="13648"/>
                    <a:pt x="41121" y="12276"/>
                  </a:cubicBezTo>
                  <a:cubicBezTo>
                    <a:pt x="34427" y="9711"/>
                    <a:pt x="27665" y="7311"/>
                    <a:pt x="20794" y="5294"/>
                  </a:cubicBezTo>
                  <a:cubicBezTo>
                    <a:pt x="13963" y="3182"/>
                    <a:pt x="7023" y="1413"/>
                    <a:pt x="0" y="0"/>
                  </a:cubicBezTo>
                  <a:close/>
                </a:path>
              </a:pathLst>
            </a:custGeom>
            <a:solidFill>
              <a:srgbClr val="050505"/>
            </a:solidFill>
            <a:ln w="1372" cap="flat">
              <a:noFill/>
              <a:prstDash val="solid"/>
              <a:miter/>
            </a:ln>
          </p:spPr>
          <p:txBody>
            <a:bodyPr rtlCol="0" anchor="ctr"/>
            <a:lstStyle/>
            <a:p>
              <a:endParaRPr lang="en-IN"/>
            </a:p>
          </p:txBody>
        </p:sp>
        <p:sp>
          <p:nvSpPr>
            <p:cNvPr id="52" name="Graphic 4">
              <a:extLst>
                <a:ext uri="{FF2B5EF4-FFF2-40B4-BE49-F238E27FC236}">
                  <a16:creationId xmlns:a16="http://schemas.microsoft.com/office/drawing/2014/main" id="{FB0647B4-A70A-6643-CB36-3626697093D7}"/>
                </a:ext>
              </a:extLst>
            </p:cNvPr>
            <p:cNvSpPr/>
            <p:nvPr/>
          </p:nvSpPr>
          <p:spPr>
            <a:xfrm>
              <a:off x="3527206" y="2474304"/>
              <a:ext cx="494662" cy="545589"/>
            </a:xfrm>
            <a:custGeom>
              <a:avLst/>
              <a:gdLst>
                <a:gd name="connsiteX0" fmla="*/ 460226 w 494662"/>
                <a:gd name="connsiteY0" fmla="*/ 23586 h 545589"/>
                <a:gd name="connsiteX1" fmla="*/ 127051 w 494662"/>
                <a:gd name="connsiteY1" fmla="*/ 544588 h 545589"/>
                <a:gd name="connsiteX2" fmla="*/ 0 w 494662"/>
                <a:gd name="connsiteY2" fmla="*/ 545589 h 545589"/>
                <a:gd name="connsiteX3" fmla="*/ 88509 w 494662"/>
                <a:gd name="connsiteY3" fmla="*/ 470151 h 545589"/>
                <a:gd name="connsiteX4" fmla="*/ 433330 w 494662"/>
                <a:gd name="connsiteY4" fmla="*/ 18895 h 545589"/>
                <a:gd name="connsiteX5" fmla="*/ 460226 w 494662"/>
                <a:gd name="connsiteY5" fmla="*/ 23586 h 545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4662" h="545589">
                  <a:moveTo>
                    <a:pt x="460226" y="23586"/>
                  </a:moveTo>
                  <a:cubicBezTo>
                    <a:pt x="460226" y="23586"/>
                    <a:pt x="652827" y="347763"/>
                    <a:pt x="127051" y="544588"/>
                  </a:cubicBezTo>
                  <a:lnTo>
                    <a:pt x="0" y="545589"/>
                  </a:lnTo>
                  <a:lnTo>
                    <a:pt x="88509" y="470151"/>
                  </a:lnTo>
                  <a:cubicBezTo>
                    <a:pt x="88509" y="470151"/>
                    <a:pt x="586784" y="337559"/>
                    <a:pt x="433330" y="18895"/>
                  </a:cubicBezTo>
                  <a:cubicBezTo>
                    <a:pt x="433330" y="18813"/>
                    <a:pt x="448321" y="-26546"/>
                    <a:pt x="460226" y="23586"/>
                  </a:cubicBezTo>
                  <a:close/>
                </a:path>
              </a:pathLst>
            </a:custGeom>
            <a:ln/>
          </p:spPr>
          <p:style>
            <a:lnRef idx="1">
              <a:schemeClr val="accent1"/>
            </a:lnRef>
            <a:fillRef idx="3">
              <a:schemeClr val="accent1"/>
            </a:fillRef>
            <a:effectRef idx="2">
              <a:schemeClr val="accent1"/>
            </a:effectRef>
            <a:fontRef idx="minor">
              <a:schemeClr val="lt1"/>
            </a:fontRef>
          </p:style>
          <p:txBody>
            <a:bodyPr rtlCol="0" anchor="ctr"/>
            <a:lstStyle/>
            <a:p>
              <a:endParaRPr lang="en-IN"/>
            </a:p>
          </p:txBody>
        </p:sp>
        <p:sp>
          <p:nvSpPr>
            <p:cNvPr id="53" name="Graphic 4">
              <a:extLst>
                <a:ext uri="{FF2B5EF4-FFF2-40B4-BE49-F238E27FC236}">
                  <a16:creationId xmlns:a16="http://schemas.microsoft.com/office/drawing/2014/main" id="{6C482286-75C4-7000-BE53-8C2551DB476A}"/>
                </a:ext>
              </a:extLst>
            </p:cNvPr>
            <p:cNvSpPr/>
            <p:nvPr/>
          </p:nvSpPr>
          <p:spPr>
            <a:xfrm>
              <a:off x="3344660" y="2925363"/>
              <a:ext cx="137681" cy="185508"/>
            </a:xfrm>
            <a:custGeom>
              <a:avLst/>
              <a:gdLst>
                <a:gd name="connsiteX0" fmla="*/ 0 w 137681"/>
                <a:gd name="connsiteY0" fmla="*/ 0 h 185508"/>
                <a:gd name="connsiteX1" fmla="*/ 2743 w 137681"/>
                <a:gd name="connsiteY1" fmla="*/ 9875 h 185508"/>
                <a:gd name="connsiteX2" fmla="*/ 6364 w 137681"/>
                <a:gd name="connsiteY2" fmla="*/ 21013 h 185508"/>
                <a:gd name="connsiteX3" fmla="*/ 11672 w 137681"/>
                <a:gd name="connsiteY3" fmla="*/ 35236 h 185508"/>
                <a:gd name="connsiteX4" fmla="*/ 18695 w 137681"/>
                <a:gd name="connsiteY4" fmla="*/ 51696 h 185508"/>
                <a:gd name="connsiteX5" fmla="*/ 27405 w 137681"/>
                <a:gd name="connsiteY5" fmla="*/ 69732 h 185508"/>
                <a:gd name="connsiteX6" fmla="*/ 32370 w 137681"/>
                <a:gd name="connsiteY6" fmla="*/ 79086 h 185508"/>
                <a:gd name="connsiteX7" fmla="*/ 37692 w 137681"/>
                <a:gd name="connsiteY7" fmla="*/ 88551 h 185508"/>
                <a:gd name="connsiteX8" fmla="*/ 49391 w 137681"/>
                <a:gd name="connsiteY8" fmla="*/ 107423 h 185508"/>
                <a:gd name="connsiteX9" fmla="*/ 62271 w 137681"/>
                <a:gd name="connsiteY9" fmla="*/ 125570 h 185508"/>
                <a:gd name="connsiteX10" fmla="*/ 65631 w 137681"/>
                <a:gd name="connsiteY10" fmla="*/ 129918 h 185508"/>
                <a:gd name="connsiteX11" fmla="*/ 69060 w 137681"/>
                <a:gd name="connsiteY11" fmla="*/ 134156 h 185508"/>
                <a:gd name="connsiteX12" fmla="*/ 76028 w 137681"/>
                <a:gd name="connsiteY12" fmla="*/ 142276 h 185508"/>
                <a:gd name="connsiteX13" fmla="*/ 90224 w 137681"/>
                <a:gd name="connsiteY13" fmla="*/ 156829 h 185508"/>
                <a:gd name="connsiteX14" fmla="*/ 97301 w 137681"/>
                <a:gd name="connsiteY14" fmla="*/ 163083 h 185508"/>
                <a:gd name="connsiteX15" fmla="*/ 104242 w 137681"/>
                <a:gd name="connsiteY15" fmla="*/ 168570 h 185508"/>
                <a:gd name="connsiteX16" fmla="*/ 117176 w 137681"/>
                <a:gd name="connsiteY16" fmla="*/ 177073 h 185508"/>
                <a:gd name="connsiteX17" fmla="*/ 127888 w 137681"/>
                <a:gd name="connsiteY17" fmla="*/ 182313 h 185508"/>
                <a:gd name="connsiteX18" fmla="*/ 132003 w 137681"/>
                <a:gd name="connsiteY18" fmla="*/ 183849 h 185508"/>
                <a:gd name="connsiteX19" fmla="*/ 135089 w 137681"/>
                <a:gd name="connsiteY19" fmla="*/ 184823 h 185508"/>
                <a:gd name="connsiteX20" fmla="*/ 137681 w 137681"/>
                <a:gd name="connsiteY20" fmla="*/ 185509 h 185508"/>
                <a:gd name="connsiteX21" fmla="*/ 135514 w 137681"/>
                <a:gd name="connsiteY21" fmla="*/ 183945 h 185508"/>
                <a:gd name="connsiteX22" fmla="*/ 129575 w 137681"/>
                <a:gd name="connsiteY22" fmla="*/ 179432 h 185508"/>
                <a:gd name="connsiteX23" fmla="*/ 120989 w 137681"/>
                <a:gd name="connsiteY23" fmla="*/ 171889 h 185508"/>
                <a:gd name="connsiteX24" fmla="*/ 110688 w 137681"/>
                <a:gd name="connsiteY24" fmla="*/ 161396 h 185508"/>
                <a:gd name="connsiteX25" fmla="*/ 99359 w 137681"/>
                <a:gd name="connsiteY25" fmla="*/ 148242 h 185508"/>
                <a:gd name="connsiteX26" fmla="*/ 87467 w 137681"/>
                <a:gd name="connsiteY26" fmla="*/ 132922 h 185508"/>
                <a:gd name="connsiteX27" fmla="*/ 81418 w 137681"/>
                <a:gd name="connsiteY27" fmla="*/ 124692 h 185508"/>
                <a:gd name="connsiteX28" fmla="*/ 75342 w 137681"/>
                <a:gd name="connsiteY28" fmla="*/ 116092 h 185508"/>
                <a:gd name="connsiteX29" fmla="*/ 63272 w 137681"/>
                <a:gd name="connsiteY29" fmla="*/ 98261 h 185508"/>
                <a:gd name="connsiteX30" fmla="*/ 51462 w 137681"/>
                <a:gd name="connsiteY30" fmla="*/ 80184 h 185508"/>
                <a:gd name="connsiteX31" fmla="*/ 40202 w 137681"/>
                <a:gd name="connsiteY31" fmla="*/ 62476 h 185508"/>
                <a:gd name="connsiteX32" fmla="*/ 20231 w 137681"/>
                <a:gd name="connsiteY32" fmla="*/ 30847 h 185508"/>
                <a:gd name="connsiteX33" fmla="*/ 5761 w 137681"/>
                <a:gd name="connsiteY33" fmla="*/ 8449 h 185508"/>
                <a:gd name="connsiteX34" fmla="*/ 0 w 137681"/>
                <a:gd name="connsiteY34" fmla="*/ 0 h 185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37681" h="185508">
                  <a:moveTo>
                    <a:pt x="0" y="0"/>
                  </a:moveTo>
                  <a:cubicBezTo>
                    <a:pt x="0" y="0"/>
                    <a:pt x="809" y="3648"/>
                    <a:pt x="2743" y="9875"/>
                  </a:cubicBezTo>
                  <a:cubicBezTo>
                    <a:pt x="3676" y="12989"/>
                    <a:pt x="4883" y="16733"/>
                    <a:pt x="6364" y="21013"/>
                  </a:cubicBezTo>
                  <a:cubicBezTo>
                    <a:pt x="7846" y="25292"/>
                    <a:pt x="9629" y="30065"/>
                    <a:pt x="11672" y="35236"/>
                  </a:cubicBezTo>
                  <a:cubicBezTo>
                    <a:pt x="13716" y="40407"/>
                    <a:pt x="16075" y="45949"/>
                    <a:pt x="18695" y="51696"/>
                  </a:cubicBezTo>
                  <a:cubicBezTo>
                    <a:pt x="21315" y="57442"/>
                    <a:pt x="24181" y="63560"/>
                    <a:pt x="27405" y="69732"/>
                  </a:cubicBezTo>
                  <a:cubicBezTo>
                    <a:pt x="28968" y="72832"/>
                    <a:pt x="30642" y="75945"/>
                    <a:pt x="32370" y="79086"/>
                  </a:cubicBezTo>
                  <a:cubicBezTo>
                    <a:pt x="34098" y="82227"/>
                    <a:pt x="35840" y="85396"/>
                    <a:pt x="37692" y="88551"/>
                  </a:cubicBezTo>
                  <a:cubicBezTo>
                    <a:pt x="41340" y="94887"/>
                    <a:pt x="45318" y="101183"/>
                    <a:pt x="49391" y="107423"/>
                  </a:cubicBezTo>
                  <a:cubicBezTo>
                    <a:pt x="53465" y="113664"/>
                    <a:pt x="57799" y="119768"/>
                    <a:pt x="62271" y="125570"/>
                  </a:cubicBezTo>
                  <a:lnTo>
                    <a:pt x="65631" y="129918"/>
                  </a:lnTo>
                  <a:lnTo>
                    <a:pt x="69060" y="134156"/>
                  </a:lnTo>
                  <a:cubicBezTo>
                    <a:pt x="71364" y="136899"/>
                    <a:pt x="73655" y="139643"/>
                    <a:pt x="76028" y="142276"/>
                  </a:cubicBezTo>
                  <a:cubicBezTo>
                    <a:pt x="80705" y="147529"/>
                    <a:pt x="85492" y="152412"/>
                    <a:pt x="90224" y="156829"/>
                  </a:cubicBezTo>
                  <a:cubicBezTo>
                    <a:pt x="92610" y="159023"/>
                    <a:pt x="94956" y="161136"/>
                    <a:pt x="97301" y="163083"/>
                  </a:cubicBezTo>
                  <a:cubicBezTo>
                    <a:pt x="99647" y="165031"/>
                    <a:pt x="101951" y="166882"/>
                    <a:pt x="104242" y="168570"/>
                  </a:cubicBezTo>
                  <a:cubicBezTo>
                    <a:pt x="108370" y="171669"/>
                    <a:pt x="112691" y="174509"/>
                    <a:pt x="117176" y="177073"/>
                  </a:cubicBezTo>
                  <a:cubicBezTo>
                    <a:pt x="120618" y="179062"/>
                    <a:pt x="124198" y="180804"/>
                    <a:pt x="127888" y="182313"/>
                  </a:cubicBezTo>
                  <a:cubicBezTo>
                    <a:pt x="129411" y="182930"/>
                    <a:pt x="130768" y="183479"/>
                    <a:pt x="132003" y="183849"/>
                  </a:cubicBezTo>
                  <a:cubicBezTo>
                    <a:pt x="133237" y="184220"/>
                    <a:pt x="134225" y="184603"/>
                    <a:pt x="135089" y="184823"/>
                  </a:cubicBezTo>
                  <a:lnTo>
                    <a:pt x="137681" y="185509"/>
                  </a:lnTo>
                  <a:lnTo>
                    <a:pt x="135514" y="183945"/>
                  </a:lnTo>
                  <a:cubicBezTo>
                    <a:pt x="134143" y="182944"/>
                    <a:pt x="132058" y="181435"/>
                    <a:pt x="129575" y="179432"/>
                  </a:cubicBezTo>
                  <a:cubicBezTo>
                    <a:pt x="127092" y="177430"/>
                    <a:pt x="124171" y="174934"/>
                    <a:pt x="120989" y="171889"/>
                  </a:cubicBezTo>
                  <a:cubicBezTo>
                    <a:pt x="117807" y="168844"/>
                    <a:pt x="114323" y="165360"/>
                    <a:pt x="110688" y="161396"/>
                  </a:cubicBezTo>
                  <a:cubicBezTo>
                    <a:pt x="107053" y="157432"/>
                    <a:pt x="103254" y="153016"/>
                    <a:pt x="99359" y="148242"/>
                  </a:cubicBezTo>
                  <a:cubicBezTo>
                    <a:pt x="95463" y="143469"/>
                    <a:pt x="91499" y="138326"/>
                    <a:pt x="87467" y="132922"/>
                  </a:cubicBezTo>
                  <a:cubicBezTo>
                    <a:pt x="85478" y="130178"/>
                    <a:pt x="83435" y="127435"/>
                    <a:pt x="81418" y="124692"/>
                  </a:cubicBezTo>
                  <a:lnTo>
                    <a:pt x="75342" y="116092"/>
                  </a:lnTo>
                  <a:cubicBezTo>
                    <a:pt x="71323" y="110249"/>
                    <a:pt x="67222" y="104310"/>
                    <a:pt x="63272" y="98261"/>
                  </a:cubicBezTo>
                  <a:cubicBezTo>
                    <a:pt x="59322" y="92213"/>
                    <a:pt x="55344" y="86164"/>
                    <a:pt x="51462" y="80184"/>
                  </a:cubicBezTo>
                  <a:cubicBezTo>
                    <a:pt x="47581" y="74203"/>
                    <a:pt x="43850" y="68210"/>
                    <a:pt x="40202" y="62476"/>
                  </a:cubicBezTo>
                  <a:lnTo>
                    <a:pt x="20231" y="30847"/>
                  </a:lnTo>
                  <a:cubicBezTo>
                    <a:pt x="14333" y="21575"/>
                    <a:pt x="9327" y="13853"/>
                    <a:pt x="5761" y="8449"/>
                  </a:cubicBezTo>
                  <a:cubicBezTo>
                    <a:pt x="2195" y="3045"/>
                    <a:pt x="0" y="0"/>
                    <a:pt x="0" y="0"/>
                  </a:cubicBezTo>
                  <a:close/>
                </a:path>
              </a:pathLst>
            </a:custGeom>
            <a:solidFill>
              <a:srgbClr val="050505"/>
            </a:solidFill>
            <a:ln w="1372" cap="flat">
              <a:noFill/>
              <a:prstDash val="solid"/>
              <a:miter/>
            </a:ln>
          </p:spPr>
          <p:txBody>
            <a:bodyPr rtlCol="0" anchor="ctr"/>
            <a:lstStyle/>
            <a:p>
              <a:endParaRPr lang="en-IN"/>
            </a:p>
          </p:txBody>
        </p:sp>
        <p:sp>
          <p:nvSpPr>
            <p:cNvPr id="54" name="Graphic 4">
              <a:extLst>
                <a:ext uri="{FF2B5EF4-FFF2-40B4-BE49-F238E27FC236}">
                  <a16:creationId xmlns:a16="http://schemas.microsoft.com/office/drawing/2014/main" id="{AF9E490F-7E61-5189-D8FF-092A90EC60CB}"/>
                </a:ext>
              </a:extLst>
            </p:cNvPr>
            <p:cNvSpPr/>
            <p:nvPr/>
          </p:nvSpPr>
          <p:spPr>
            <a:xfrm>
              <a:off x="2477109" y="4397350"/>
              <a:ext cx="102870" cy="1844801"/>
            </a:xfrm>
            <a:custGeom>
              <a:avLst/>
              <a:gdLst>
                <a:gd name="connsiteX0" fmla="*/ 65837 w 102870"/>
                <a:gd name="connsiteY0" fmla="*/ 0 h 1844801"/>
                <a:gd name="connsiteX1" fmla="*/ 102870 w 102870"/>
                <a:gd name="connsiteY1" fmla="*/ 0 h 1844801"/>
                <a:gd name="connsiteX2" fmla="*/ 102870 w 102870"/>
                <a:gd name="connsiteY2" fmla="*/ 1844802 h 1844801"/>
                <a:gd name="connsiteX3" fmla="*/ 65837 w 102870"/>
                <a:gd name="connsiteY3" fmla="*/ 1844802 h 1844801"/>
                <a:gd name="connsiteX4" fmla="*/ 37033 w 102870"/>
                <a:gd name="connsiteY4" fmla="*/ 1844802 h 1844801"/>
                <a:gd name="connsiteX5" fmla="*/ 0 w 102870"/>
                <a:gd name="connsiteY5" fmla="*/ 1844802 h 1844801"/>
                <a:gd name="connsiteX6" fmla="*/ 0 w 102870"/>
                <a:gd name="connsiteY6" fmla="*/ 0 h 1844801"/>
                <a:gd name="connsiteX7" fmla="*/ 37033 w 102870"/>
                <a:gd name="connsiteY7" fmla="*/ 0 h 1844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870" h="1844801">
                  <a:moveTo>
                    <a:pt x="65837" y="0"/>
                  </a:moveTo>
                  <a:cubicBezTo>
                    <a:pt x="86290" y="0"/>
                    <a:pt x="102870" y="0"/>
                    <a:pt x="102870" y="0"/>
                  </a:cubicBezTo>
                  <a:lnTo>
                    <a:pt x="102870" y="1844802"/>
                  </a:lnTo>
                  <a:cubicBezTo>
                    <a:pt x="102870" y="1844802"/>
                    <a:pt x="86290" y="1844802"/>
                    <a:pt x="65837" y="1844802"/>
                  </a:cubicBezTo>
                  <a:lnTo>
                    <a:pt x="37033" y="1844802"/>
                  </a:lnTo>
                  <a:cubicBezTo>
                    <a:pt x="16580" y="1844802"/>
                    <a:pt x="0" y="1844802"/>
                    <a:pt x="0" y="1844802"/>
                  </a:cubicBezTo>
                  <a:lnTo>
                    <a:pt x="0" y="0"/>
                  </a:lnTo>
                  <a:cubicBezTo>
                    <a:pt x="0" y="0"/>
                    <a:pt x="16580" y="0"/>
                    <a:pt x="37033" y="0"/>
                  </a:cubicBezTo>
                  <a:close/>
                </a:path>
              </a:pathLst>
            </a:custGeom>
            <a:solidFill>
              <a:srgbClr val="9E9C9B"/>
            </a:solidFill>
            <a:ln w="1372" cap="flat">
              <a:noFill/>
              <a:prstDash val="solid"/>
              <a:miter/>
            </a:ln>
          </p:spPr>
          <p:txBody>
            <a:bodyPr rtlCol="0" anchor="ctr"/>
            <a:lstStyle/>
            <a:p>
              <a:endParaRPr lang="en-IN"/>
            </a:p>
          </p:txBody>
        </p:sp>
        <p:sp>
          <p:nvSpPr>
            <p:cNvPr id="55" name="Graphic 4">
              <a:extLst>
                <a:ext uri="{FF2B5EF4-FFF2-40B4-BE49-F238E27FC236}">
                  <a16:creationId xmlns:a16="http://schemas.microsoft.com/office/drawing/2014/main" id="{6DD12AA7-23C6-6200-830C-CE8BDA06ED8F}"/>
                </a:ext>
              </a:extLst>
            </p:cNvPr>
            <p:cNvSpPr/>
            <p:nvPr/>
          </p:nvSpPr>
          <p:spPr>
            <a:xfrm>
              <a:off x="4124401" y="3747212"/>
              <a:ext cx="102870" cy="1844801"/>
            </a:xfrm>
            <a:custGeom>
              <a:avLst/>
              <a:gdLst>
                <a:gd name="connsiteX0" fmla="*/ 65837 w 102870"/>
                <a:gd name="connsiteY0" fmla="*/ 0 h 1844801"/>
                <a:gd name="connsiteX1" fmla="*/ 102870 w 102870"/>
                <a:gd name="connsiteY1" fmla="*/ 0 h 1844801"/>
                <a:gd name="connsiteX2" fmla="*/ 102870 w 102870"/>
                <a:gd name="connsiteY2" fmla="*/ 1844802 h 1844801"/>
                <a:gd name="connsiteX3" fmla="*/ 65837 w 102870"/>
                <a:gd name="connsiteY3" fmla="*/ 1844802 h 1844801"/>
                <a:gd name="connsiteX4" fmla="*/ 37033 w 102870"/>
                <a:gd name="connsiteY4" fmla="*/ 1844802 h 1844801"/>
                <a:gd name="connsiteX5" fmla="*/ 0 w 102870"/>
                <a:gd name="connsiteY5" fmla="*/ 1844802 h 1844801"/>
                <a:gd name="connsiteX6" fmla="*/ 0 w 102870"/>
                <a:gd name="connsiteY6" fmla="*/ 0 h 1844801"/>
                <a:gd name="connsiteX7" fmla="*/ 37033 w 102870"/>
                <a:gd name="connsiteY7" fmla="*/ 0 h 1844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870" h="1844801">
                  <a:moveTo>
                    <a:pt x="65837" y="0"/>
                  </a:moveTo>
                  <a:cubicBezTo>
                    <a:pt x="86290" y="0"/>
                    <a:pt x="102870" y="0"/>
                    <a:pt x="102870" y="0"/>
                  </a:cubicBezTo>
                  <a:lnTo>
                    <a:pt x="102870" y="1844802"/>
                  </a:lnTo>
                  <a:cubicBezTo>
                    <a:pt x="102870" y="1844802"/>
                    <a:pt x="86290" y="1844802"/>
                    <a:pt x="65837" y="1844802"/>
                  </a:cubicBezTo>
                  <a:lnTo>
                    <a:pt x="37033" y="1844802"/>
                  </a:lnTo>
                  <a:cubicBezTo>
                    <a:pt x="16580" y="1844802"/>
                    <a:pt x="0" y="1844802"/>
                    <a:pt x="0" y="1844802"/>
                  </a:cubicBezTo>
                  <a:lnTo>
                    <a:pt x="0" y="0"/>
                  </a:lnTo>
                  <a:cubicBezTo>
                    <a:pt x="0" y="0"/>
                    <a:pt x="16580" y="0"/>
                    <a:pt x="37033" y="0"/>
                  </a:cubicBezTo>
                  <a:close/>
                </a:path>
              </a:pathLst>
            </a:custGeom>
            <a:solidFill>
              <a:srgbClr val="9E9C9B"/>
            </a:solidFill>
            <a:ln w="1372" cap="flat">
              <a:noFill/>
              <a:prstDash val="solid"/>
              <a:miter/>
            </a:ln>
          </p:spPr>
          <p:txBody>
            <a:bodyPr rtlCol="0" anchor="ctr"/>
            <a:lstStyle/>
            <a:p>
              <a:endParaRPr lang="en-IN"/>
            </a:p>
          </p:txBody>
        </p:sp>
        <p:sp>
          <p:nvSpPr>
            <p:cNvPr id="56" name="Graphic 4">
              <a:extLst>
                <a:ext uri="{FF2B5EF4-FFF2-40B4-BE49-F238E27FC236}">
                  <a16:creationId xmlns:a16="http://schemas.microsoft.com/office/drawing/2014/main" id="{927806DD-7D36-EDEC-338E-8A7B8AF371DE}"/>
                </a:ext>
              </a:extLst>
            </p:cNvPr>
            <p:cNvSpPr/>
            <p:nvPr/>
          </p:nvSpPr>
          <p:spPr>
            <a:xfrm>
              <a:off x="2840789" y="4196397"/>
              <a:ext cx="588210" cy="712217"/>
            </a:xfrm>
            <a:custGeom>
              <a:avLst/>
              <a:gdLst>
                <a:gd name="connsiteX0" fmla="*/ 292686 w 588210"/>
                <a:gd name="connsiteY0" fmla="*/ 118067 h 712217"/>
                <a:gd name="connsiteX1" fmla="*/ 0 w 588210"/>
                <a:gd name="connsiteY1" fmla="*/ 712217 h 712217"/>
                <a:gd name="connsiteX2" fmla="*/ 301985 w 588210"/>
                <a:gd name="connsiteY2" fmla="*/ 581037 h 712217"/>
                <a:gd name="connsiteX3" fmla="*/ 588211 w 588210"/>
                <a:gd name="connsiteY3" fmla="*/ 0 h 712217"/>
                <a:gd name="connsiteX4" fmla="*/ 292686 w 588210"/>
                <a:gd name="connsiteY4" fmla="*/ 118067 h 712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210" h="712217">
                  <a:moveTo>
                    <a:pt x="292686" y="118067"/>
                  </a:moveTo>
                  <a:lnTo>
                    <a:pt x="0" y="712217"/>
                  </a:lnTo>
                  <a:lnTo>
                    <a:pt x="301985" y="581037"/>
                  </a:lnTo>
                  <a:lnTo>
                    <a:pt x="588211" y="0"/>
                  </a:lnTo>
                  <a:lnTo>
                    <a:pt x="292686" y="118067"/>
                  </a:lnTo>
                  <a:close/>
                </a:path>
              </a:pathLst>
            </a:custGeom>
            <a:ln/>
          </p:spPr>
          <p:style>
            <a:lnRef idx="1">
              <a:schemeClr val="accent1"/>
            </a:lnRef>
            <a:fillRef idx="3">
              <a:schemeClr val="accent1"/>
            </a:fillRef>
            <a:effectRef idx="2">
              <a:schemeClr val="accent1"/>
            </a:effectRef>
            <a:fontRef idx="minor">
              <a:schemeClr val="lt1"/>
            </a:fontRef>
          </p:style>
          <p:txBody>
            <a:bodyPr rtlCol="0" anchor="ctr"/>
            <a:lstStyle/>
            <a:p>
              <a:endParaRPr lang="en-IN"/>
            </a:p>
          </p:txBody>
        </p:sp>
        <p:sp>
          <p:nvSpPr>
            <p:cNvPr id="57" name="Graphic 4">
              <a:extLst>
                <a:ext uri="{FF2B5EF4-FFF2-40B4-BE49-F238E27FC236}">
                  <a16:creationId xmlns:a16="http://schemas.microsoft.com/office/drawing/2014/main" id="{B6EFD05B-82C0-720C-1F30-74A8DA1DB692}"/>
                </a:ext>
              </a:extLst>
            </p:cNvPr>
            <p:cNvSpPr/>
            <p:nvPr/>
          </p:nvSpPr>
          <p:spPr>
            <a:xfrm>
              <a:off x="2579979" y="4314464"/>
              <a:ext cx="553221" cy="707196"/>
            </a:xfrm>
            <a:custGeom>
              <a:avLst/>
              <a:gdLst>
                <a:gd name="connsiteX0" fmla="*/ 234502 w 553221"/>
                <a:gd name="connsiteY0" fmla="*/ 127325 h 707196"/>
                <a:gd name="connsiteX1" fmla="*/ 0 w 553221"/>
                <a:gd name="connsiteY1" fmla="*/ 602791 h 707196"/>
                <a:gd name="connsiteX2" fmla="*/ 0 w 553221"/>
                <a:gd name="connsiteY2" fmla="*/ 707197 h 707196"/>
                <a:gd name="connsiteX3" fmla="*/ 260535 w 553221"/>
                <a:gd name="connsiteY3" fmla="*/ 594150 h 707196"/>
                <a:gd name="connsiteX4" fmla="*/ 553221 w 553221"/>
                <a:gd name="connsiteY4" fmla="*/ 0 h 707196"/>
                <a:gd name="connsiteX5" fmla="*/ 234502 w 553221"/>
                <a:gd name="connsiteY5" fmla="*/ 127325 h 70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221" h="707196">
                  <a:moveTo>
                    <a:pt x="234502" y="127325"/>
                  </a:moveTo>
                  <a:lnTo>
                    <a:pt x="0" y="602791"/>
                  </a:lnTo>
                  <a:lnTo>
                    <a:pt x="0" y="707197"/>
                  </a:lnTo>
                  <a:lnTo>
                    <a:pt x="260535" y="594150"/>
                  </a:lnTo>
                  <a:lnTo>
                    <a:pt x="553221" y="0"/>
                  </a:lnTo>
                  <a:lnTo>
                    <a:pt x="234502" y="127325"/>
                  </a:lnTo>
                  <a:close/>
                </a:path>
              </a:pathLst>
            </a:custGeom>
            <a:solidFill>
              <a:srgbClr val="EFEBEA"/>
            </a:solidFill>
            <a:ln w="1372" cap="flat">
              <a:noFill/>
              <a:prstDash val="solid"/>
              <a:miter/>
            </a:ln>
          </p:spPr>
          <p:txBody>
            <a:bodyPr rtlCol="0" anchor="ctr"/>
            <a:lstStyle/>
            <a:p>
              <a:endParaRPr lang="en-IN"/>
            </a:p>
          </p:txBody>
        </p:sp>
        <p:sp>
          <p:nvSpPr>
            <p:cNvPr id="58" name="Graphic 4">
              <a:extLst>
                <a:ext uri="{FF2B5EF4-FFF2-40B4-BE49-F238E27FC236}">
                  <a16:creationId xmlns:a16="http://schemas.microsoft.com/office/drawing/2014/main" id="{5322735A-0EB4-AFF4-C39B-732EF1AFF497}"/>
                </a:ext>
              </a:extLst>
            </p:cNvPr>
            <p:cNvSpPr/>
            <p:nvPr/>
          </p:nvSpPr>
          <p:spPr>
            <a:xfrm>
              <a:off x="2579979" y="4441790"/>
              <a:ext cx="234214" cy="475465"/>
            </a:xfrm>
            <a:custGeom>
              <a:avLst/>
              <a:gdLst>
                <a:gd name="connsiteX0" fmla="*/ 0 w 234214"/>
                <a:gd name="connsiteY0" fmla="*/ 93584 h 475465"/>
                <a:gd name="connsiteX1" fmla="*/ 0 w 234214"/>
                <a:gd name="connsiteY1" fmla="*/ 475465 h 475465"/>
                <a:gd name="connsiteX2" fmla="*/ 234214 w 234214"/>
                <a:gd name="connsiteY2" fmla="*/ 0 h 475465"/>
                <a:gd name="connsiteX3" fmla="*/ 0 w 234214"/>
                <a:gd name="connsiteY3" fmla="*/ 93584 h 475465"/>
              </a:gdLst>
              <a:ahLst/>
              <a:cxnLst>
                <a:cxn ang="0">
                  <a:pos x="connsiteX0" y="connsiteY0"/>
                </a:cxn>
                <a:cxn ang="0">
                  <a:pos x="connsiteX1" y="connsiteY1"/>
                </a:cxn>
                <a:cxn ang="0">
                  <a:pos x="connsiteX2" y="connsiteY2"/>
                </a:cxn>
                <a:cxn ang="0">
                  <a:pos x="connsiteX3" y="connsiteY3"/>
                </a:cxn>
              </a:cxnLst>
              <a:rect l="l" t="t" r="r" b="b"/>
              <a:pathLst>
                <a:path w="234214" h="475465">
                  <a:moveTo>
                    <a:pt x="0" y="93584"/>
                  </a:moveTo>
                  <a:lnTo>
                    <a:pt x="0" y="475465"/>
                  </a:lnTo>
                  <a:lnTo>
                    <a:pt x="234214" y="0"/>
                  </a:lnTo>
                  <a:lnTo>
                    <a:pt x="0" y="93584"/>
                  </a:lnTo>
                  <a:close/>
                </a:path>
              </a:pathLst>
            </a:custGeom>
            <a:ln/>
          </p:spPr>
          <p:style>
            <a:lnRef idx="1">
              <a:schemeClr val="accent1"/>
            </a:lnRef>
            <a:fillRef idx="3">
              <a:schemeClr val="accent1"/>
            </a:fillRef>
            <a:effectRef idx="2">
              <a:schemeClr val="accent1"/>
            </a:effectRef>
            <a:fontRef idx="minor">
              <a:schemeClr val="lt1"/>
            </a:fontRef>
          </p:style>
          <p:txBody>
            <a:bodyPr rtlCol="0" anchor="ctr"/>
            <a:lstStyle/>
            <a:p>
              <a:endParaRPr lang="en-IN"/>
            </a:p>
          </p:txBody>
        </p:sp>
        <p:sp>
          <p:nvSpPr>
            <p:cNvPr id="59" name="Graphic 4">
              <a:extLst>
                <a:ext uri="{FF2B5EF4-FFF2-40B4-BE49-F238E27FC236}">
                  <a16:creationId xmlns:a16="http://schemas.microsoft.com/office/drawing/2014/main" id="{EE1B29CE-3D6C-F3F7-A344-D19E9DB9C7CC}"/>
                </a:ext>
              </a:extLst>
            </p:cNvPr>
            <p:cNvSpPr/>
            <p:nvPr/>
          </p:nvSpPr>
          <p:spPr>
            <a:xfrm>
              <a:off x="4044107" y="4141903"/>
              <a:ext cx="120069" cy="243746"/>
            </a:xfrm>
            <a:custGeom>
              <a:avLst/>
              <a:gdLst>
                <a:gd name="connsiteX0" fmla="*/ 120070 w 120069"/>
                <a:gd name="connsiteY0" fmla="*/ 0 h 243746"/>
                <a:gd name="connsiteX1" fmla="*/ 0 w 120069"/>
                <a:gd name="connsiteY1" fmla="*/ 243747 h 243746"/>
                <a:gd name="connsiteX2" fmla="*/ 120070 w 120069"/>
                <a:gd name="connsiteY2" fmla="*/ 191585 h 243746"/>
                <a:gd name="connsiteX3" fmla="*/ 120070 w 120069"/>
                <a:gd name="connsiteY3" fmla="*/ 0 h 243746"/>
              </a:gdLst>
              <a:ahLst/>
              <a:cxnLst>
                <a:cxn ang="0">
                  <a:pos x="connsiteX0" y="connsiteY0"/>
                </a:cxn>
                <a:cxn ang="0">
                  <a:pos x="connsiteX1" y="connsiteY1"/>
                </a:cxn>
                <a:cxn ang="0">
                  <a:pos x="connsiteX2" y="connsiteY2"/>
                </a:cxn>
                <a:cxn ang="0">
                  <a:pos x="connsiteX3" y="connsiteY3"/>
                </a:cxn>
              </a:cxnLst>
              <a:rect l="l" t="t" r="r" b="b"/>
              <a:pathLst>
                <a:path w="120069" h="243746">
                  <a:moveTo>
                    <a:pt x="120070" y="0"/>
                  </a:moveTo>
                  <a:lnTo>
                    <a:pt x="0" y="243747"/>
                  </a:lnTo>
                  <a:lnTo>
                    <a:pt x="120070" y="191585"/>
                  </a:lnTo>
                  <a:lnTo>
                    <a:pt x="120070" y="0"/>
                  </a:lnTo>
                  <a:close/>
                </a:path>
              </a:pathLst>
            </a:custGeom>
            <a:ln/>
          </p:spPr>
          <p:style>
            <a:lnRef idx="1">
              <a:schemeClr val="accent1"/>
            </a:lnRef>
            <a:fillRef idx="3">
              <a:schemeClr val="accent1"/>
            </a:fillRef>
            <a:effectRef idx="2">
              <a:schemeClr val="accent1"/>
            </a:effectRef>
            <a:fontRef idx="minor">
              <a:schemeClr val="lt1"/>
            </a:fontRef>
          </p:style>
          <p:txBody>
            <a:bodyPr rtlCol="0" anchor="ctr"/>
            <a:lstStyle/>
            <a:p>
              <a:endParaRPr lang="en-IN"/>
            </a:p>
          </p:txBody>
        </p:sp>
        <p:sp>
          <p:nvSpPr>
            <p:cNvPr id="60" name="Graphic 4">
              <a:extLst>
                <a:ext uri="{FF2B5EF4-FFF2-40B4-BE49-F238E27FC236}">
                  <a16:creationId xmlns:a16="http://schemas.microsoft.com/office/drawing/2014/main" id="{967C5171-20CC-3F71-C9C9-E5CE34DC7C72}"/>
                </a:ext>
              </a:extLst>
            </p:cNvPr>
            <p:cNvSpPr/>
            <p:nvPr/>
          </p:nvSpPr>
          <p:spPr>
            <a:xfrm>
              <a:off x="3728296" y="3902463"/>
              <a:ext cx="435880" cy="619675"/>
            </a:xfrm>
            <a:custGeom>
              <a:avLst/>
              <a:gdLst>
                <a:gd name="connsiteX0" fmla="*/ 435881 w 435880"/>
                <a:gd name="connsiteY0" fmla="*/ 0 h 619675"/>
                <a:gd name="connsiteX1" fmla="*/ 273168 w 435880"/>
                <a:gd name="connsiteY1" fmla="*/ 64849 h 619675"/>
                <a:gd name="connsiteX2" fmla="*/ 0 w 435880"/>
                <a:gd name="connsiteY2" fmla="*/ 619675 h 619675"/>
                <a:gd name="connsiteX3" fmla="*/ 316017 w 435880"/>
                <a:gd name="connsiteY3" fmla="*/ 483187 h 619675"/>
                <a:gd name="connsiteX4" fmla="*/ 435881 w 435880"/>
                <a:gd name="connsiteY4" fmla="*/ 239440 h 619675"/>
                <a:gd name="connsiteX5" fmla="*/ 435881 w 435880"/>
                <a:gd name="connsiteY5" fmla="*/ 0 h 61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5880" h="619675">
                  <a:moveTo>
                    <a:pt x="435881" y="0"/>
                  </a:moveTo>
                  <a:lnTo>
                    <a:pt x="273168" y="64849"/>
                  </a:lnTo>
                  <a:lnTo>
                    <a:pt x="0" y="619675"/>
                  </a:lnTo>
                  <a:lnTo>
                    <a:pt x="316017" y="483187"/>
                  </a:lnTo>
                  <a:lnTo>
                    <a:pt x="435881" y="239440"/>
                  </a:lnTo>
                  <a:lnTo>
                    <a:pt x="435881" y="0"/>
                  </a:lnTo>
                  <a:close/>
                </a:path>
              </a:pathLst>
            </a:custGeom>
            <a:solidFill>
              <a:srgbClr val="EFEBEA"/>
            </a:solidFill>
            <a:ln w="1372" cap="flat">
              <a:noFill/>
              <a:prstDash val="solid"/>
              <a:miter/>
            </a:ln>
          </p:spPr>
          <p:txBody>
            <a:bodyPr rtlCol="0" anchor="ctr"/>
            <a:lstStyle/>
            <a:p>
              <a:endParaRPr lang="en-IN"/>
            </a:p>
          </p:txBody>
        </p:sp>
        <p:sp>
          <p:nvSpPr>
            <p:cNvPr id="61" name="Graphic 4">
              <a:extLst>
                <a:ext uri="{FF2B5EF4-FFF2-40B4-BE49-F238E27FC236}">
                  <a16:creationId xmlns:a16="http://schemas.microsoft.com/office/drawing/2014/main" id="{8FB86CC4-891C-FFDF-7C44-D3D92D77D09C}"/>
                </a:ext>
              </a:extLst>
            </p:cNvPr>
            <p:cNvSpPr/>
            <p:nvPr/>
          </p:nvSpPr>
          <p:spPr>
            <a:xfrm>
              <a:off x="3416984" y="3967312"/>
              <a:ext cx="584768" cy="690998"/>
            </a:xfrm>
            <a:custGeom>
              <a:avLst/>
              <a:gdLst>
                <a:gd name="connsiteX0" fmla="*/ 280369 w 584768"/>
                <a:gd name="connsiteY0" fmla="*/ 121881 h 690998"/>
                <a:gd name="connsiteX1" fmla="*/ 0 w 584768"/>
                <a:gd name="connsiteY1" fmla="*/ 690998 h 690998"/>
                <a:gd name="connsiteX2" fmla="*/ 311449 w 584768"/>
                <a:gd name="connsiteY2" fmla="*/ 554826 h 690998"/>
                <a:gd name="connsiteX3" fmla="*/ 584768 w 584768"/>
                <a:gd name="connsiteY3" fmla="*/ 0 h 690998"/>
                <a:gd name="connsiteX4" fmla="*/ 280369 w 584768"/>
                <a:gd name="connsiteY4" fmla="*/ 121881 h 690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768" h="690998">
                  <a:moveTo>
                    <a:pt x="280369" y="121881"/>
                  </a:moveTo>
                  <a:lnTo>
                    <a:pt x="0" y="690998"/>
                  </a:lnTo>
                  <a:lnTo>
                    <a:pt x="311449" y="554826"/>
                  </a:lnTo>
                  <a:lnTo>
                    <a:pt x="584768" y="0"/>
                  </a:lnTo>
                  <a:lnTo>
                    <a:pt x="280369" y="121881"/>
                  </a:lnTo>
                  <a:close/>
                </a:path>
              </a:pathLst>
            </a:custGeom>
            <a:ln/>
          </p:spPr>
          <p:style>
            <a:lnRef idx="1">
              <a:schemeClr val="accent1"/>
            </a:lnRef>
            <a:fillRef idx="3">
              <a:schemeClr val="accent1"/>
            </a:fillRef>
            <a:effectRef idx="2">
              <a:schemeClr val="accent1"/>
            </a:effectRef>
            <a:fontRef idx="minor">
              <a:schemeClr val="lt1"/>
            </a:fontRef>
          </p:style>
          <p:txBody>
            <a:bodyPr rtlCol="0" anchor="ctr"/>
            <a:lstStyle/>
            <a:p>
              <a:endParaRPr lang="en-IN"/>
            </a:p>
          </p:txBody>
        </p:sp>
        <p:sp>
          <p:nvSpPr>
            <p:cNvPr id="62" name="Graphic 4">
              <a:extLst>
                <a:ext uri="{FF2B5EF4-FFF2-40B4-BE49-F238E27FC236}">
                  <a16:creationId xmlns:a16="http://schemas.microsoft.com/office/drawing/2014/main" id="{21278453-200A-1911-9308-15E7B0A0B780}"/>
                </a:ext>
              </a:extLst>
            </p:cNvPr>
            <p:cNvSpPr/>
            <p:nvPr/>
          </p:nvSpPr>
          <p:spPr>
            <a:xfrm>
              <a:off x="3142774" y="4089193"/>
              <a:ext cx="554578" cy="688241"/>
            </a:xfrm>
            <a:custGeom>
              <a:avLst/>
              <a:gdLst>
                <a:gd name="connsiteX0" fmla="*/ 286225 w 554578"/>
                <a:gd name="connsiteY0" fmla="*/ 107204 h 688241"/>
                <a:gd name="connsiteX1" fmla="*/ 0 w 554578"/>
                <a:gd name="connsiteY1" fmla="*/ 688242 h 688241"/>
                <a:gd name="connsiteX2" fmla="*/ 274210 w 554578"/>
                <a:gd name="connsiteY2" fmla="*/ 569118 h 688241"/>
                <a:gd name="connsiteX3" fmla="*/ 554579 w 554578"/>
                <a:gd name="connsiteY3" fmla="*/ 0 h 688241"/>
                <a:gd name="connsiteX4" fmla="*/ 286225 w 554578"/>
                <a:gd name="connsiteY4" fmla="*/ 107204 h 688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578" h="688241">
                  <a:moveTo>
                    <a:pt x="286225" y="107204"/>
                  </a:moveTo>
                  <a:lnTo>
                    <a:pt x="0" y="688242"/>
                  </a:lnTo>
                  <a:lnTo>
                    <a:pt x="274210" y="569118"/>
                  </a:lnTo>
                  <a:lnTo>
                    <a:pt x="554579" y="0"/>
                  </a:lnTo>
                  <a:lnTo>
                    <a:pt x="286225" y="107204"/>
                  </a:lnTo>
                  <a:close/>
                </a:path>
              </a:pathLst>
            </a:custGeom>
            <a:solidFill>
              <a:srgbClr val="EFEBEA"/>
            </a:solidFill>
            <a:ln w="1372" cap="flat">
              <a:noFill/>
              <a:prstDash val="solid"/>
              <a:miter/>
            </a:ln>
          </p:spPr>
          <p:txBody>
            <a:bodyPr rtlCol="0" anchor="ctr"/>
            <a:lstStyle/>
            <a:p>
              <a:endParaRPr lang="en-IN"/>
            </a:p>
          </p:txBody>
        </p:sp>
      </p:grpSp>
      <p:sp>
        <p:nvSpPr>
          <p:cNvPr id="68" name="TextBox 67">
            <a:extLst>
              <a:ext uri="{FF2B5EF4-FFF2-40B4-BE49-F238E27FC236}">
                <a16:creationId xmlns:a16="http://schemas.microsoft.com/office/drawing/2014/main" id="{22AAC6B2-0E97-E005-B200-27569AF1BDF4}"/>
              </a:ext>
            </a:extLst>
          </p:cNvPr>
          <p:cNvSpPr txBox="1"/>
          <p:nvPr/>
        </p:nvSpPr>
        <p:spPr>
          <a:xfrm>
            <a:off x="5656858" y="3932930"/>
            <a:ext cx="2465000" cy="1000274"/>
          </a:xfrm>
          <a:prstGeom prst="rect">
            <a:avLst/>
          </a:prstGeom>
          <a:noFill/>
        </p:spPr>
        <p:txBody>
          <a:bodyPr wrap="square" lIns="0" tIns="0" rIns="0" bIns="0" rtlCol="0">
            <a:spAutoFit/>
          </a:bodyPr>
          <a:lstStyle/>
          <a:p>
            <a:pPr>
              <a:spcBef>
                <a:spcPts val="600"/>
              </a:spcBef>
            </a:pPr>
            <a:r>
              <a:rPr lang="en-US" sz="1200" b="1">
                <a:latin typeface="Georgia" panose="02040502050405020303" pitchFamily="18" charset="0"/>
              </a:rPr>
              <a:t>Untapped Research Area</a:t>
            </a:r>
          </a:p>
          <a:p>
            <a:pPr lvl="0">
              <a:spcBef>
                <a:spcPts val="600"/>
              </a:spcBef>
            </a:pPr>
            <a:r>
              <a:rPr lang="en-US" sz="1200">
                <a:latin typeface="Georgia Pro Light" panose="02040302050405020303" pitchFamily="18" charset="0"/>
              </a:rPr>
              <a:t>Navigating the complexity of accurate audio to text phonetization poses a significant challenge due vast number of languages and dialects</a:t>
            </a:r>
          </a:p>
        </p:txBody>
      </p:sp>
      <p:sp>
        <p:nvSpPr>
          <p:cNvPr id="71" name="TextBox 70">
            <a:extLst>
              <a:ext uri="{FF2B5EF4-FFF2-40B4-BE49-F238E27FC236}">
                <a16:creationId xmlns:a16="http://schemas.microsoft.com/office/drawing/2014/main" id="{41EA31EF-4816-4A09-2125-E5D263FAC83C}"/>
              </a:ext>
            </a:extLst>
          </p:cNvPr>
          <p:cNvSpPr txBox="1"/>
          <p:nvPr/>
        </p:nvSpPr>
        <p:spPr>
          <a:xfrm>
            <a:off x="9093099" y="1909340"/>
            <a:ext cx="2465000" cy="1000274"/>
          </a:xfrm>
          <a:prstGeom prst="rect">
            <a:avLst/>
          </a:prstGeom>
          <a:noFill/>
        </p:spPr>
        <p:txBody>
          <a:bodyPr wrap="square" lIns="0" tIns="0" rIns="0" bIns="0" rtlCol="0">
            <a:spAutoFit/>
          </a:bodyPr>
          <a:lstStyle/>
          <a:p>
            <a:pPr>
              <a:spcBef>
                <a:spcPts val="600"/>
              </a:spcBef>
            </a:pPr>
            <a:r>
              <a:rPr lang="en-US" sz="1200" b="1">
                <a:latin typeface="Georgia" panose="02040502050405020303" pitchFamily="18" charset="0"/>
              </a:rPr>
              <a:t>Environment Incompatibility</a:t>
            </a:r>
          </a:p>
          <a:p>
            <a:pPr lvl="0">
              <a:spcBef>
                <a:spcPts val="600"/>
              </a:spcBef>
            </a:pPr>
            <a:r>
              <a:rPr lang="en-US" sz="1200">
                <a:latin typeface="Georgia Pro Light" panose="02040302050405020303" pitchFamily="18" charset="0"/>
              </a:rPr>
              <a:t>Installing the packages on the configured </a:t>
            </a:r>
            <a:r>
              <a:rPr lang="en-US" sz="1200" err="1">
                <a:latin typeface="Georgia Pro Light" panose="02040302050405020303" pitchFamily="18" charset="0"/>
              </a:rPr>
              <a:t>Sagemaker</a:t>
            </a:r>
            <a:r>
              <a:rPr lang="en-US" sz="1200">
                <a:latin typeface="Georgia Pro Light" panose="02040302050405020303" pitchFamily="18" charset="0"/>
              </a:rPr>
              <a:t> environment was incompatible with packages being used</a:t>
            </a:r>
          </a:p>
        </p:txBody>
      </p:sp>
      <p:sp>
        <p:nvSpPr>
          <p:cNvPr id="74" name="TextBox 73">
            <a:extLst>
              <a:ext uri="{FF2B5EF4-FFF2-40B4-BE49-F238E27FC236}">
                <a16:creationId xmlns:a16="http://schemas.microsoft.com/office/drawing/2014/main" id="{0DBAEEE5-693B-E3E6-D7F6-50FBB7D5316E}"/>
              </a:ext>
            </a:extLst>
          </p:cNvPr>
          <p:cNvSpPr txBox="1"/>
          <p:nvPr/>
        </p:nvSpPr>
        <p:spPr>
          <a:xfrm>
            <a:off x="9071250" y="3837458"/>
            <a:ext cx="2465000" cy="1184940"/>
          </a:xfrm>
          <a:prstGeom prst="rect">
            <a:avLst/>
          </a:prstGeom>
          <a:noFill/>
        </p:spPr>
        <p:txBody>
          <a:bodyPr wrap="square" lIns="0" tIns="0" rIns="0" bIns="0" rtlCol="0">
            <a:spAutoFit/>
          </a:bodyPr>
          <a:lstStyle/>
          <a:p>
            <a:pPr>
              <a:spcBef>
                <a:spcPts val="600"/>
              </a:spcBef>
            </a:pPr>
            <a:r>
              <a:rPr lang="en-US" sz="1200" b="1">
                <a:latin typeface="Georgia" panose="02040502050405020303" pitchFamily="18" charset="0"/>
              </a:rPr>
              <a:t>Phoneme Recognition Training</a:t>
            </a:r>
          </a:p>
          <a:p>
            <a:pPr>
              <a:spcBef>
                <a:spcPts val="600"/>
              </a:spcBef>
            </a:pPr>
            <a:r>
              <a:rPr lang="en-US" sz="1200">
                <a:latin typeface="Georgia Pro Light" panose="02040302050405020303" pitchFamily="18" charset="0"/>
              </a:rPr>
              <a:t>Identify phonemes across diverse languages presents a unique challenge, stemming from the absence of established training guidelines.</a:t>
            </a:r>
          </a:p>
        </p:txBody>
      </p:sp>
      <p:grpSp>
        <p:nvGrpSpPr>
          <p:cNvPr id="75" name="Group 74">
            <a:extLst>
              <a:ext uri="{FF2B5EF4-FFF2-40B4-BE49-F238E27FC236}">
                <a16:creationId xmlns:a16="http://schemas.microsoft.com/office/drawing/2014/main" id="{57916B27-5F30-40F0-6329-FCB9ABE8D9C2}"/>
              </a:ext>
            </a:extLst>
          </p:cNvPr>
          <p:cNvGrpSpPr/>
          <p:nvPr/>
        </p:nvGrpSpPr>
        <p:grpSpPr>
          <a:xfrm>
            <a:off x="4778296" y="1907809"/>
            <a:ext cx="3361324" cy="1001805"/>
            <a:chOff x="4985749" y="1923802"/>
            <a:chExt cx="3361324" cy="1001805"/>
          </a:xfrm>
        </p:grpSpPr>
        <p:sp>
          <p:nvSpPr>
            <p:cNvPr id="65" name="TextBox 64">
              <a:extLst>
                <a:ext uri="{FF2B5EF4-FFF2-40B4-BE49-F238E27FC236}">
                  <a16:creationId xmlns:a16="http://schemas.microsoft.com/office/drawing/2014/main" id="{6B7EE78D-26E6-7DCA-B839-B09AA602156E}"/>
                </a:ext>
              </a:extLst>
            </p:cNvPr>
            <p:cNvSpPr txBox="1"/>
            <p:nvPr/>
          </p:nvSpPr>
          <p:spPr>
            <a:xfrm>
              <a:off x="5882073" y="1925333"/>
              <a:ext cx="2465000" cy="1000274"/>
            </a:xfrm>
            <a:prstGeom prst="rect">
              <a:avLst/>
            </a:prstGeom>
            <a:noFill/>
          </p:spPr>
          <p:txBody>
            <a:bodyPr wrap="square" lIns="0" tIns="0" rIns="0" bIns="0" rtlCol="0">
              <a:spAutoFit/>
            </a:bodyPr>
            <a:lstStyle/>
            <a:p>
              <a:pPr>
                <a:spcBef>
                  <a:spcPts val="600"/>
                </a:spcBef>
              </a:pPr>
              <a:r>
                <a:rPr lang="en-US" sz="1200" b="1">
                  <a:latin typeface="Georgia" panose="02040502050405020303" pitchFamily="18" charset="0"/>
                </a:rPr>
                <a:t>Limited or no resources on packages</a:t>
              </a:r>
            </a:p>
            <a:p>
              <a:pPr lvl="0">
                <a:spcBef>
                  <a:spcPts val="600"/>
                </a:spcBef>
              </a:pPr>
              <a:r>
                <a:rPr lang="en-US" sz="1200">
                  <a:latin typeface="Georgia Pro Light" panose="02040302050405020303" pitchFamily="18" charset="0"/>
                </a:rPr>
                <a:t>Packages we had to work with had little to no resources or implementation and support online </a:t>
              </a:r>
            </a:p>
          </p:txBody>
        </p:sp>
        <p:pic>
          <p:nvPicPr>
            <p:cNvPr id="1026" name="Picture 2" descr="No support operator vector icon. Flat No support operator symbol is  isolated on a white background. Stock Vector | Adobe Stock">
              <a:extLst>
                <a:ext uri="{FF2B5EF4-FFF2-40B4-BE49-F238E27FC236}">
                  <a16:creationId xmlns:a16="http://schemas.microsoft.com/office/drawing/2014/main" id="{D2A50488-B11B-C1C7-6317-CEF7919002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85749" y="1923802"/>
              <a:ext cx="834828" cy="834828"/>
            </a:xfrm>
            <a:prstGeom prst="rect">
              <a:avLst/>
            </a:prstGeom>
            <a:noFill/>
            <a:extLst>
              <a:ext uri="{909E8E84-426E-40DD-AFC4-6F175D3DCCD1}">
                <a14:hiddenFill xmlns:a14="http://schemas.microsoft.com/office/drawing/2010/main">
                  <a:solidFill>
                    <a:srgbClr val="FFFFFF"/>
                  </a:solidFill>
                </a14:hiddenFill>
              </a:ext>
            </a:extLst>
          </p:spPr>
        </p:pic>
      </p:grpSp>
      <p:pic>
        <p:nvPicPr>
          <p:cNvPr id="1028" name="Picture 4" descr="Error, code, number, programming, alert icon - Download on Iconfinder">
            <a:extLst>
              <a:ext uri="{FF2B5EF4-FFF2-40B4-BE49-F238E27FC236}">
                <a16:creationId xmlns:a16="http://schemas.microsoft.com/office/drawing/2014/main" id="{E15170A8-BAEA-58F8-6143-87FF5D931ED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8206976" y="1846172"/>
            <a:ext cx="818766" cy="818766"/>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77">
            <a:extLst>
              <a:ext uri="{FF2B5EF4-FFF2-40B4-BE49-F238E27FC236}">
                <a16:creationId xmlns:a16="http://schemas.microsoft.com/office/drawing/2014/main" id="{CBDA5BB8-94EB-3E2B-FFA1-7E5E636223B1}"/>
              </a:ext>
            </a:extLst>
          </p:cNvPr>
          <p:cNvPicPr>
            <a:picLocks noChangeAspect="1"/>
          </p:cNvPicPr>
          <p:nvPr/>
        </p:nvPicPr>
        <p:blipFill rotWithShape="1">
          <a:blip r:embed="rId7"/>
          <a:srcRect l="10414" r="13459" b="2374"/>
          <a:stretch/>
        </p:blipFill>
        <p:spPr>
          <a:xfrm>
            <a:off x="4817511" y="3953222"/>
            <a:ext cx="765559" cy="777226"/>
          </a:xfrm>
          <a:prstGeom prst="rect">
            <a:avLst/>
          </a:prstGeom>
        </p:spPr>
      </p:pic>
      <p:pic>
        <p:nvPicPr>
          <p:cNvPr id="1030" name="Picture 6" descr="Phonemic awareness Special Lineal color icon">
            <a:extLst>
              <a:ext uri="{FF2B5EF4-FFF2-40B4-BE49-F238E27FC236}">
                <a16:creationId xmlns:a16="http://schemas.microsoft.com/office/drawing/2014/main" id="{FD370B00-2E48-FB82-483D-D8688F91FE2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57813" y="3902463"/>
            <a:ext cx="667362" cy="66736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FA4133A-D13B-8756-E3F7-B94D70A4F0F5}"/>
              </a:ext>
            </a:extLst>
          </p:cNvPr>
          <p:cNvSpPr txBox="1"/>
          <p:nvPr/>
        </p:nvSpPr>
        <p:spPr>
          <a:xfrm>
            <a:off x="7573475" y="5421164"/>
            <a:ext cx="2465000" cy="815608"/>
          </a:xfrm>
          <a:prstGeom prst="rect">
            <a:avLst/>
          </a:prstGeom>
          <a:noFill/>
        </p:spPr>
        <p:txBody>
          <a:bodyPr wrap="square" lIns="0" tIns="0" rIns="0" bIns="0" rtlCol="0">
            <a:spAutoFit/>
          </a:bodyPr>
          <a:lstStyle/>
          <a:p>
            <a:pPr>
              <a:spcBef>
                <a:spcPts val="600"/>
              </a:spcBef>
            </a:pPr>
            <a:r>
              <a:rPr lang="en-US" sz="1200" b="1">
                <a:latin typeface="Georgia" panose="02040502050405020303" pitchFamily="18" charset="0"/>
              </a:rPr>
              <a:t>Wave2vec2Phoneme word boundaries</a:t>
            </a:r>
          </a:p>
          <a:p>
            <a:pPr lvl="0">
              <a:spcBef>
                <a:spcPts val="600"/>
              </a:spcBef>
            </a:pPr>
            <a:r>
              <a:rPr lang="en-US" sz="1200">
                <a:latin typeface="Georgia Pro Light" panose="02040302050405020303" pitchFamily="18" charset="0"/>
              </a:rPr>
              <a:t>Phoneme model is not able to compute word boundaries in output</a:t>
            </a:r>
          </a:p>
        </p:txBody>
      </p:sp>
      <p:sp>
        <p:nvSpPr>
          <p:cNvPr id="64" name="Slide Number Placeholder 5">
            <a:extLst>
              <a:ext uri="{FF2B5EF4-FFF2-40B4-BE49-F238E27FC236}">
                <a16:creationId xmlns:a16="http://schemas.microsoft.com/office/drawing/2014/main" id="{3208E416-6D1A-86B6-B635-53E1397D0A34}"/>
              </a:ext>
            </a:extLst>
          </p:cNvPr>
          <p:cNvSpPr>
            <a:spLocks noGrp="1"/>
          </p:cNvSpPr>
          <p:nvPr>
            <p:ph type="sldNum" sz="quarter" idx="12"/>
          </p:nvPr>
        </p:nvSpPr>
        <p:spPr>
          <a:xfrm>
            <a:off x="10096500" y="6200875"/>
            <a:ext cx="487680" cy="365760"/>
          </a:xfrm>
        </p:spPr>
        <p:txBody>
          <a:bodyPr/>
          <a:lstStyle/>
          <a:p>
            <a:fld id="{8A7A6979-0714-4377-B894-6BE4C2D6E202}" type="slidenum">
              <a:rPr lang="en-US" smtClean="0"/>
              <a:pPr/>
              <a:t>20</a:t>
            </a:fld>
            <a:endParaRPr lang="en-US"/>
          </a:p>
        </p:txBody>
      </p:sp>
      <p:pic>
        <p:nvPicPr>
          <p:cNvPr id="67" name="Graphic 66" descr="Contract with solid fill">
            <a:extLst>
              <a:ext uri="{FF2B5EF4-FFF2-40B4-BE49-F238E27FC236}">
                <a16:creationId xmlns:a16="http://schemas.microsoft.com/office/drawing/2014/main" id="{071229DE-E10B-1F9D-CA39-3CC10320844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659075" y="5371768"/>
            <a:ext cx="914400" cy="914400"/>
          </a:xfrm>
          <a:prstGeom prst="rect">
            <a:avLst/>
          </a:prstGeom>
        </p:spPr>
      </p:pic>
    </p:spTree>
    <p:extLst>
      <p:ext uri="{BB962C8B-B14F-4D97-AF65-F5344CB8AC3E}">
        <p14:creationId xmlns:p14="http://schemas.microsoft.com/office/powerpoint/2010/main" val="4062299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21</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060628" y="249461"/>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latin typeface="Franklin Gothic Book"/>
              </a:rPr>
              <a:t>Experiments and Validation</a:t>
            </a:r>
            <a:endParaRPr lang="en-US"/>
          </a:p>
        </p:txBody>
      </p:sp>
      <p:pic>
        <p:nvPicPr>
          <p:cNvPr id="2" name="Picture 4">
            <a:extLst>
              <a:ext uri="{FF2B5EF4-FFF2-40B4-BE49-F238E27FC236}">
                <a16:creationId xmlns:a16="http://schemas.microsoft.com/office/drawing/2014/main" id="{CFD30795-9B15-6467-B692-CBA372003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3" name="Table 12">
            <a:extLst>
              <a:ext uri="{FF2B5EF4-FFF2-40B4-BE49-F238E27FC236}">
                <a16:creationId xmlns:a16="http://schemas.microsoft.com/office/drawing/2014/main" id="{746EE55C-13DD-D93E-2D1E-237624958D74}"/>
              </a:ext>
            </a:extLst>
          </p:cNvPr>
          <p:cNvGraphicFramePr>
            <a:graphicFrameLocks noGrp="1"/>
          </p:cNvGraphicFramePr>
          <p:nvPr>
            <p:extLst>
              <p:ext uri="{D42A27DB-BD31-4B8C-83A1-F6EECF244321}">
                <p14:modId xmlns:p14="http://schemas.microsoft.com/office/powerpoint/2010/main" val="1216434240"/>
              </p:ext>
            </p:extLst>
          </p:nvPr>
        </p:nvGraphicFramePr>
        <p:xfrm>
          <a:off x="1991118" y="1106737"/>
          <a:ext cx="8128000" cy="2931160"/>
        </p:xfrm>
        <a:graphic>
          <a:graphicData uri="http://schemas.openxmlformats.org/drawingml/2006/table">
            <a:tbl>
              <a:tblPr firstRow="1" bandRow="1">
                <a:tableStyleId>{073A0DAA-6AF3-43AB-8588-CEC1D06C72B9}</a:tableStyleId>
              </a:tblPr>
              <a:tblGrid>
                <a:gridCol w="1625600">
                  <a:extLst>
                    <a:ext uri="{9D8B030D-6E8A-4147-A177-3AD203B41FA5}">
                      <a16:colId xmlns:a16="http://schemas.microsoft.com/office/drawing/2014/main" val="780063370"/>
                    </a:ext>
                  </a:extLst>
                </a:gridCol>
                <a:gridCol w="1625600">
                  <a:extLst>
                    <a:ext uri="{9D8B030D-6E8A-4147-A177-3AD203B41FA5}">
                      <a16:colId xmlns:a16="http://schemas.microsoft.com/office/drawing/2014/main" val="2943920505"/>
                    </a:ext>
                  </a:extLst>
                </a:gridCol>
                <a:gridCol w="1625600">
                  <a:extLst>
                    <a:ext uri="{9D8B030D-6E8A-4147-A177-3AD203B41FA5}">
                      <a16:colId xmlns:a16="http://schemas.microsoft.com/office/drawing/2014/main" val="3994511120"/>
                    </a:ext>
                  </a:extLst>
                </a:gridCol>
                <a:gridCol w="1625600">
                  <a:extLst>
                    <a:ext uri="{9D8B030D-6E8A-4147-A177-3AD203B41FA5}">
                      <a16:colId xmlns:a16="http://schemas.microsoft.com/office/drawing/2014/main" val="4037657897"/>
                    </a:ext>
                  </a:extLst>
                </a:gridCol>
                <a:gridCol w="1625600">
                  <a:extLst>
                    <a:ext uri="{9D8B030D-6E8A-4147-A177-3AD203B41FA5}">
                      <a16:colId xmlns:a16="http://schemas.microsoft.com/office/drawing/2014/main" val="3260948118"/>
                    </a:ext>
                  </a:extLst>
                </a:gridCol>
              </a:tblGrid>
              <a:tr h="370840">
                <a:tc>
                  <a:txBody>
                    <a:bodyPr/>
                    <a:lstStyle/>
                    <a:p>
                      <a:pPr algn="ctr"/>
                      <a:r>
                        <a:rPr lang="en-US">
                          <a:solidFill>
                            <a:srgbClr val="FFFFFF"/>
                          </a:solidFill>
                        </a:rPr>
                        <a:t>#</a:t>
                      </a:r>
                    </a:p>
                  </a:txBody>
                  <a:tcPr/>
                </a:tc>
                <a:tc>
                  <a:txBody>
                    <a:bodyPr/>
                    <a:lstStyle/>
                    <a:p>
                      <a:pPr algn="ctr"/>
                      <a:r>
                        <a:rPr lang="en-US">
                          <a:solidFill>
                            <a:srgbClr val="FFFFFF"/>
                          </a:solidFill>
                        </a:rPr>
                        <a:t>Experiment</a:t>
                      </a:r>
                    </a:p>
                  </a:txBody>
                  <a:tcPr/>
                </a:tc>
                <a:tc>
                  <a:txBody>
                    <a:bodyPr/>
                    <a:lstStyle/>
                    <a:p>
                      <a:pPr algn="ctr"/>
                      <a:r>
                        <a:rPr lang="en-US">
                          <a:solidFill>
                            <a:srgbClr val="FFFFFF"/>
                          </a:solidFill>
                        </a:rPr>
                        <a:t>Dataset</a:t>
                      </a:r>
                    </a:p>
                  </a:txBody>
                  <a:tcPr/>
                </a:tc>
                <a:tc>
                  <a:txBody>
                    <a:bodyPr/>
                    <a:lstStyle/>
                    <a:p>
                      <a:pPr algn="ctr"/>
                      <a:r>
                        <a:rPr lang="en-US" err="1">
                          <a:solidFill>
                            <a:srgbClr val="FFFFFF"/>
                          </a:solidFill>
                        </a:rPr>
                        <a:t>Eflomal</a:t>
                      </a:r>
                      <a:endParaRPr lang="en-US">
                        <a:solidFill>
                          <a:srgbClr val="FFFFFF"/>
                        </a:solidFill>
                      </a:endParaRPr>
                    </a:p>
                  </a:txBody>
                  <a:tcPr/>
                </a:tc>
                <a:tc>
                  <a:txBody>
                    <a:bodyPr/>
                    <a:lstStyle/>
                    <a:p>
                      <a:pPr algn="ctr"/>
                      <a:r>
                        <a:rPr lang="en-US" err="1">
                          <a:solidFill>
                            <a:srgbClr val="FFFFFF"/>
                          </a:solidFill>
                        </a:rPr>
                        <a:t>SimAlign</a:t>
                      </a:r>
                      <a:endParaRPr lang="en-US">
                        <a:solidFill>
                          <a:srgbClr val="FFFFFF"/>
                        </a:solidFill>
                      </a:endParaRPr>
                    </a:p>
                  </a:txBody>
                  <a:tcPr/>
                </a:tc>
                <a:extLst>
                  <a:ext uri="{0D108BD9-81ED-4DB2-BD59-A6C34878D82A}">
                    <a16:rowId xmlns:a16="http://schemas.microsoft.com/office/drawing/2014/main" val="3544289287"/>
                  </a:ext>
                </a:extLst>
              </a:tr>
              <a:tr h="370840">
                <a:tc>
                  <a:txBody>
                    <a:bodyPr/>
                    <a:lstStyle/>
                    <a:p>
                      <a:pPr algn="ctr"/>
                      <a:r>
                        <a:rPr lang="en-US" sz="1200"/>
                        <a:t>1</a:t>
                      </a:r>
                    </a:p>
                  </a:txBody>
                  <a:tcPr/>
                </a:tc>
                <a:tc>
                  <a:txBody>
                    <a:bodyPr/>
                    <a:lstStyle/>
                    <a:p>
                      <a:pPr algn="ctr"/>
                      <a:r>
                        <a:rPr lang="en-US" sz="1200"/>
                        <a:t>Pre-trained transcription model (English)</a:t>
                      </a:r>
                    </a:p>
                  </a:txBody>
                  <a:tcPr/>
                </a:tc>
                <a:tc>
                  <a:txBody>
                    <a:bodyPr/>
                    <a:lstStyle/>
                    <a:p>
                      <a:pPr algn="ctr"/>
                      <a:r>
                        <a:rPr lang="en-US" sz="1200"/>
                        <a:t>3000 rows</a:t>
                      </a:r>
                    </a:p>
                  </a:txBody>
                  <a:tcPr/>
                </a:tc>
                <a:tc>
                  <a:txBody>
                    <a:bodyPr/>
                    <a:lstStyle/>
                    <a:p>
                      <a:pPr algn="ctr"/>
                      <a:r>
                        <a:rPr lang="en-US" sz="1200"/>
                        <a:t>29%</a:t>
                      </a:r>
                    </a:p>
                  </a:txBody>
                  <a:tcPr/>
                </a:tc>
                <a:tc>
                  <a:txBody>
                    <a:bodyPr/>
                    <a:lstStyle/>
                    <a:p>
                      <a:pPr algn="ctr"/>
                      <a:r>
                        <a:rPr lang="en-US" sz="1200"/>
                        <a:t>50%</a:t>
                      </a:r>
                    </a:p>
                  </a:txBody>
                  <a:tcPr/>
                </a:tc>
                <a:extLst>
                  <a:ext uri="{0D108BD9-81ED-4DB2-BD59-A6C34878D82A}">
                    <a16:rowId xmlns:a16="http://schemas.microsoft.com/office/drawing/2014/main" val="3838007197"/>
                  </a:ext>
                </a:extLst>
              </a:tr>
              <a:tr h="370840">
                <a:tc>
                  <a:txBody>
                    <a:bodyPr/>
                    <a:lstStyle/>
                    <a:p>
                      <a:pPr algn="ctr"/>
                      <a:r>
                        <a:rPr lang="en-US" sz="1200"/>
                        <a:t>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t>Pre-trained transcription model + Transliteration (Hindi)</a:t>
                      </a:r>
                    </a:p>
                  </a:txBody>
                  <a:tcPr/>
                </a:tc>
                <a:tc>
                  <a:txBody>
                    <a:bodyPr/>
                    <a:lstStyle/>
                    <a:p>
                      <a:pPr algn="ctr"/>
                      <a:r>
                        <a:rPr lang="en-US" sz="1200"/>
                        <a:t>3000 rows</a:t>
                      </a:r>
                    </a:p>
                  </a:txBody>
                  <a:tcPr/>
                </a:tc>
                <a:tc>
                  <a:txBody>
                    <a:bodyPr/>
                    <a:lstStyle/>
                    <a:p>
                      <a:pPr algn="ctr"/>
                      <a:r>
                        <a:rPr lang="en-US" sz="1200"/>
                        <a:t>35%</a:t>
                      </a:r>
                    </a:p>
                  </a:txBody>
                  <a:tcPr/>
                </a:tc>
                <a:tc>
                  <a:txBody>
                    <a:bodyPr/>
                    <a:lstStyle/>
                    <a:p>
                      <a:pPr algn="ctr"/>
                      <a:r>
                        <a:rPr lang="en-US" sz="1200"/>
                        <a:t>38%</a:t>
                      </a:r>
                    </a:p>
                  </a:txBody>
                  <a:tcPr/>
                </a:tc>
                <a:extLst>
                  <a:ext uri="{0D108BD9-81ED-4DB2-BD59-A6C34878D82A}">
                    <a16:rowId xmlns:a16="http://schemas.microsoft.com/office/drawing/2014/main" val="2643594047"/>
                  </a:ext>
                </a:extLst>
              </a:tr>
              <a:tr h="370840">
                <a:tc>
                  <a:txBody>
                    <a:bodyPr/>
                    <a:lstStyle/>
                    <a:p>
                      <a:pPr algn="ctr"/>
                      <a:r>
                        <a:rPr lang="en-US" sz="1200"/>
                        <a:t>3</a:t>
                      </a:r>
                    </a:p>
                  </a:txBody>
                  <a:tcPr/>
                </a:tc>
                <a:tc>
                  <a:txBody>
                    <a:bodyPr/>
                    <a:lstStyle/>
                    <a:p>
                      <a:pPr algn="ctr"/>
                      <a:r>
                        <a:rPr lang="en-US" sz="1200"/>
                        <a:t>Language agnostic Phonetic model (English)</a:t>
                      </a:r>
                    </a:p>
                  </a:txBody>
                  <a:tcPr/>
                </a:tc>
                <a:tc>
                  <a:txBody>
                    <a:bodyPr/>
                    <a:lstStyle/>
                    <a:p>
                      <a:pPr algn="ctr"/>
                      <a:r>
                        <a:rPr lang="en-US" sz="1200"/>
                        <a:t>1000 rows</a:t>
                      </a:r>
                    </a:p>
                  </a:txBody>
                  <a:tcPr/>
                </a:tc>
                <a:tc>
                  <a:txBody>
                    <a:bodyPr/>
                    <a:lstStyle/>
                    <a:p>
                      <a:pPr algn="ctr"/>
                      <a:r>
                        <a:rPr lang="en-US" sz="1200"/>
                        <a:t>98%*</a:t>
                      </a:r>
                    </a:p>
                  </a:txBody>
                  <a:tcPr/>
                </a:tc>
                <a:tc>
                  <a:txBody>
                    <a:bodyPr/>
                    <a:lstStyle/>
                    <a:p>
                      <a:pPr algn="ctr"/>
                      <a:r>
                        <a:rPr lang="en-US" sz="1200"/>
                        <a:t>99%*</a:t>
                      </a:r>
                    </a:p>
                  </a:txBody>
                  <a:tcPr/>
                </a:tc>
                <a:extLst>
                  <a:ext uri="{0D108BD9-81ED-4DB2-BD59-A6C34878D82A}">
                    <a16:rowId xmlns:a16="http://schemas.microsoft.com/office/drawing/2014/main" val="4237280687"/>
                  </a:ext>
                </a:extLst>
              </a:tr>
              <a:tr h="370840">
                <a:tc>
                  <a:txBody>
                    <a:bodyPr/>
                    <a:lstStyle/>
                    <a:p>
                      <a:pPr algn="ctr"/>
                      <a:r>
                        <a:rPr lang="en-US" sz="1200"/>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t>Language agnostic Phonetic model (English)</a:t>
                      </a:r>
                    </a:p>
                  </a:txBody>
                  <a:tcPr/>
                </a:tc>
                <a:tc>
                  <a:txBody>
                    <a:bodyPr/>
                    <a:lstStyle/>
                    <a:p>
                      <a:pPr algn="ctr"/>
                      <a:r>
                        <a:rPr lang="en-US" sz="1200"/>
                        <a:t>3000 rows</a:t>
                      </a:r>
                    </a:p>
                  </a:txBody>
                  <a:tcPr/>
                </a:tc>
                <a:tc>
                  <a:txBody>
                    <a:bodyPr/>
                    <a:lstStyle/>
                    <a:p>
                      <a:pPr algn="ctr"/>
                      <a:r>
                        <a:rPr lang="en-US" sz="1200"/>
                        <a:t>97%*</a:t>
                      </a:r>
                    </a:p>
                  </a:txBody>
                  <a:tcPr/>
                </a:tc>
                <a:tc>
                  <a:txBody>
                    <a:bodyPr/>
                    <a:lstStyle/>
                    <a:p>
                      <a:pPr algn="ctr"/>
                      <a:r>
                        <a:rPr lang="en-US" sz="1200"/>
                        <a:t>98%*</a:t>
                      </a:r>
                    </a:p>
                  </a:txBody>
                  <a:tcPr/>
                </a:tc>
                <a:extLst>
                  <a:ext uri="{0D108BD9-81ED-4DB2-BD59-A6C34878D82A}">
                    <a16:rowId xmlns:a16="http://schemas.microsoft.com/office/drawing/2014/main" val="1348607179"/>
                  </a:ext>
                </a:extLst>
              </a:tr>
            </a:tbl>
          </a:graphicData>
        </a:graphic>
      </p:graphicFrame>
      <p:sp>
        <p:nvSpPr>
          <p:cNvPr id="28" name="Rectangle: Rounded Corners 73">
            <a:extLst>
              <a:ext uri="{FF2B5EF4-FFF2-40B4-BE49-F238E27FC236}">
                <a16:creationId xmlns:a16="http://schemas.microsoft.com/office/drawing/2014/main" id="{D02D94F7-57AE-145F-6D39-EF6EF2313A57}"/>
              </a:ext>
            </a:extLst>
          </p:cNvPr>
          <p:cNvSpPr/>
          <p:nvPr/>
        </p:nvSpPr>
        <p:spPr bwMode="auto">
          <a:xfrm>
            <a:off x="158662" y="4535711"/>
            <a:ext cx="1739717" cy="435771"/>
          </a:xfrm>
          <a:prstGeom prst="roundRect">
            <a:avLst/>
          </a:prstGeom>
          <a:ln w="19050">
            <a:solidFill>
              <a:srgbClr val="B1810B"/>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defPPr>
              <a:defRPr lang="en-AU"/>
            </a:defPPr>
            <a:lvl1pPr algn="l" rtl="0" eaLnBrk="0" fontAlgn="base" hangingPunct="0">
              <a:spcBef>
                <a:spcPct val="0"/>
              </a:spcBef>
              <a:spcAft>
                <a:spcPct val="0"/>
              </a:spcAft>
              <a:defRPr sz="1600" kern="1200">
                <a:solidFill>
                  <a:schemeClr val="dk1"/>
                </a:solidFill>
                <a:latin typeface="+mn-lt"/>
                <a:ea typeface="+mn-ea"/>
                <a:cs typeface="+mn-cs"/>
              </a:defRPr>
            </a:lvl1pPr>
            <a:lvl2pPr marL="304770" algn="l" rtl="0" eaLnBrk="0" fontAlgn="base" hangingPunct="0">
              <a:spcBef>
                <a:spcPct val="0"/>
              </a:spcBef>
              <a:spcAft>
                <a:spcPct val="0"/>
              </a:spcAft>
              <a:defRPr sz="1600" kern="1200">
                <a:solidFill>
                  <a:schemeClr val="dk1"/>
                </a:solidFill>
                <a:latin typeface="+mn-lt"/>
                <a:ea typeface="+mn-ea"/>
                <a:cs typeface="+mn-cs"/>
              </a:defRPr>
            </a:lvl2pPr>
            <a:lvl3pPr marL="609539" algn="l" rtl="0" eaLnBrk="0" fontAlgn="base" hangingPunct="0">
              <a:spcBef>
                <a:spcPct val="0"/>
              </a:spcBef>
              <a:spcAft>
                <a:spcPct val="0"/>
              </a:spcAft>
              <a:defRPr sz="1600" kern="1200">
                <a:solidFill>
                  <a:schemeClr val="dk1"/>
                </a:solidFill>
                <a:latin typeface="+mn-lt"/>
                <a:ea typeface="+mn-ea"/>
                <a:cs typeface="+mn-cs"/>
              </a:defRPr>
            </a:lvl3pPr>
            <a:lvl4pPr marL="914309" algn="l" rtl="0" eaLnBrk="0" fontAlgn="base" hangingPunct="0">
              <a:spcBef>
                <a:spcPct val="0"/>
              </a:spcBef>
              <a:spcAft>
                <a:spcPct val="0"/>
              </a:spcAft>
              <a:defRPr sz="1600" kern="1200">
                <a:solidFill>
                  <a:schemeClr val="dk1"/>
                </a:solidFill>
                <a:latin typeface="+mn-lt"/>
                <a:ea typeface="+mn-ea"/>
                <a:cs typeface="+mn-cs"/>
              </a:defRPr>
            </a:lvl4pPr>
            <a:lvl5pPr marL="1219078" algn="l" rtl="0" eaLnBrk="0" fontAlgn="base" hangingPunct="0">
              <a:spcBef>
                <a:spcPct val="0"/>
              </a:spcBef>
              <a:spcAft>
                <a:spcPct val="0"/>
              </a:spcAft>
              <a:defRPr sz="1600" kern="1200">
                <a:solidFill>
                  <a:schemeClr val="dk1"/>
                </a:solidFill>
                <a:latin typeface="+mn-lt"/>
                <a:ea typeface="+mn-ea"/>
                <a:cs typeface="+mn-cs"/>
              </a:defRPr>
            </a:lvl5pPr>
            <a:lvl6pPr marL="1523848" algn="l" defTabSz="609539" rtl="0" eaLnBrk="1" latinLnBrk="0" hangingPunct="1">
              <a:defRPr sz="1600" kern="1200">
                <a:solidFill>
                  <a:schemeClr val="dk1"/>
                </a:solidFill>
                <a:latin typeface="+mn-lt"/>
                <a:ea typeface="+mn-ea"/>
                <a:cs typeface="+mn-cs"/>
              </a:defRPr>
            </a:lvl6pPr>
            <a:lvl7pPr marL="1828617" algn="l" defTabSz="609539" rtl="0" eaLnBrk="1" latinLnBrk="0" hangingPunct="1">
              <a:defRPr sz="1600" kern="1200">
                <a:solidFill>
                  <a:schemeClr val="dk1"/>
                </a:solidFill>
                <a:latin typeface="+mn-lt"/>
                <a:ea typeface="+mn-ea"/>
                <a:cs typeface="+mn-cs"/>
              </a:defRPr>
            </a:lvl7pPr>
            <a:lvl8pPr marL="2133387" algn="l" defTabSz="609539" rtl="0" eaLnBrk="1" latinLnBrk="0" hangingPunct="1">
              <a:defRPr sz="1600" kern="1200">
                <a:solidFill>
                  <a:schemeClr val="dk1"/>
                </a:solidFill>
                <a:latin typeface="+mn-lt"/>
                <a:ea typeface="+mn-ea"/>
                <a:cs typeface="+mn-cs"/>
              </a:defRPr>
            </a:lvl8pPr>
            <a:lvl9pPr marL="2438156" algn="l" defTabSz="609539" rtl="0" eaLnBrk="1" latinLnBrk="0" hangingPunct="1">
              <a:defRPr sz="1600" kern="1200">
                <a:solidFill>
                  <a:schemeClr val="dk1"/>
                </a:solidFill>
                <a:latin typeface="+mn-lt"/>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accent4"/>
                </a:solidFill>
                <a:effectLst/>
                <a:uLnTx/>
                <a:uFillTx/>
                <a:latin typeface="Arial" panose="020B0604020202020204" pitchFamily="34" charset="0"/>
                <a:cs typeface="Arial" panose="020B0604020202020204" pitchFamily="34" charset="0"/>
              </a:rPr>
              <a:t>Validation Metric – Unalignment rate</a:t>
            </a:r>
          </a:p>
        </p:txBody>
      </p:sp>
      <p:sp>
        <p:nvSpPr>
          <p:cNvPr id="29" name="Rectangle: Rounded Corners 73">
            <a:extLst>
              <a:ext uri="{FF2B5EF4-FFF2-40B4-BE49-F238E27FC236}">
                <a16:creationId xmlns:a16="http://schemas.microsoft.com/office/drawing/2014/main" id="{134D66C1-6CC7-7135-E04B-46F1E11F7BFF}"/>
              </a:ext>
            </a:extLst>
          </p:cNvPr>
          <p:cNvSpPr/>
          <p:nvPr/>
        </p:nvSpPr>
        <p:spPr bwMode="auto">
          <a:xfrm>
            <a:off x="158661" y="1098658"/>
            <a:ext cx="1739717" cy="321229"/>
          </a:xfrm>
          <a:prstGeom prst="roundRect">
            <a:avLst/>
          </a:prstGeom>
          <a:ln w="19050">
            <a:solidFill>
              <a:srgbClr val="B1810B"/>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defPPr>
              <a:defRPr lang="en-AU"/>
            </a:defPPr>
            <a:lvl1pPr algn="l" rtl="0" eaLnBrk="0" fontAlgn="base" hangingPunct="0">
              <a:spcBef>
                <a:spcPct val="0"/>
              </a:spcBef>
              <a:spcAft>
                <a:spcPct val="0"/>
              </a:spcAft>
              <a:defRPr sz="1600" kern="1200">
                <a:solidFill>
                  <a:schemeClr val="dk1"/>
                </a:solidFill>
                <a:latin typeface="+mn-lt"/>
                <a:ea typeface="+mn-ea"/>
                <a:cs typeface="+mn-cs"/>
              </a:defRPr>
            </a:lvl1pPr>
            <a:lvl2pPr marL="304770" algn="l" rtl="0" eaLnBrk="0" fontAlgn="base" hangingPunct="0">
              <a:spcBef>
                <a:spcPct val="0"/>
              </a:spcBef>
              <a:spcAft>
                <a:spcPct val="0"/>
              </a:spcAft>
              <a:defRPr sz="1600" kern="1200">
                <a:solidFill>
                  <a:schemeClr val="dk1"/>
                </a:solidFill>
                <a:latin typeface="+mn-lt"/>
                <a:ea typeface="+mn-ea"/>
                <a:cs typeface="+mn-cs"/>
              </a:defRPr>
            </a:lvl2pPr>
            <a:lvl3pPr marL="609539" algn="l" rtl="0" eaLnBrk="0" fontAlgn="base" hangingPunct="0">
              <a:spcBef>
                <a:spcPct val="0"/>
              </a:spcBef>
              <a:spcAft>
                <a:spcPct val="0"/>
              </a:spcAft>
              <a:defRPr sz="1600" kern="1200">
                <a:solidFill>
                  <a:schemeClr val="dk1"/>
                </a:solidFill>
                <a:latin typeface="+mn-lt"/>
                <a:ea typeface="+mn-ea"/>
                <a:cs typeface="+mn-cs"/>
              </a:defRPr>
            </a:lvl3pPr>
            <a:lvl4pPr marL="914309" algn="l" rtl="0" eaLnBrk="0" fontAlgn="base" hangingPunct="0">
              <a:spcBef>
                <a:spcPct val="0"/>
              </a:spcBef>
              <a:spcAft>
                <a:spcPct val="0"/>
              </a:spcAft>
              <a:defRPr sz="1600" kern="1200">
                <a:solidFill>
                  <a:schemeClr val="dk1"/>
                </a:solidFill>
                <a:latin typeface="+mn-lt"/>
                <a:ea typeface="+mn-ea"/>
                <a:cs typeface="+mn-cs"/>
              </a:defRPr>
            </a:lvl4pPr>
            <a:lvl5pPr marL="1219078" algn="l" rtl="0" eaLnBrk="0" fontAlgn="base" hangingPunct="0">
              <a:spcBef>
                <a:spcPct val="0"/>
              </a:spcBef>
              <a:spcAft>
                <a:spcPct val="0"/>
              </a:spcAft>
              <a:defRPr sz="1600" kern="1200">
                <a:solidFill>
                  <a:schemeClr val="dk1"/>
                </a:solidFill>
                <a:latin typeface="+mn-lt"/>
                <a:ea typeface="+mn-ea"/>
                <a:cs typeface="+mn-cs"/>
              </a:defRPr>
            </a:lvl5pPr>
            <a:lvl6pPr marL="1523848" algn="l" defTabSz="609539" rtl="0" eaLnBrk="1" latinLnBrk="0" hangingPunct="1">
              <a:defRPr sz="1600" kern="1200">
                <a:solidFill>
                  <a:schemeClr val="dk1"/>
                </a:solidFill>
                <a:latin typeface="+mn-lt"/>
                <a:ea typeface="+mn-ea"/>
                <a:cs typeface="+mn-cs"/>
              </a:defRPr>
            </a:lvl6pPr>
            <a:lvl7pPr marL="1828617" algn="l" defTabSz="609539" rtl="0" eaLnBrk="1" latinLnBrk="0" hangingPunct="1">
              <a:defRPr sz="1600" kern="1200">
                <a:solidFill>
                  <a:schemeClr val="dk1"/>
                </a:solidFill>
                <a:latin typeface="+mn-lt"/>
                <a:ea typeface="+mn-ea"/>
                <a:cs typeface="+mn-cs"/>
              </a:defRPr>
            </a:lvl7pPr>
            <a:lvl8pPr marL="2133387" algn="l" defTabSz="609539" rtl="0" eaLnBrk="1" latinLnBrk="0" hangingPunct="1">
              <a:defRPr sz="1600" kern="1200">
                <a:solidFill>
                  <a:schemeClr val="dk1"/>
                </a:solidFill>
                <a:latin typeface="+mn-lt"/>
                <a:ea typeface="+mn-ea"/>
                <a:cs typeface="+mn-cs"/>
              </a:defRPr>
            </a:lvl8pPr>
            <a:lvl9pPr marL="2438156" algn="l" defTabSz="609539" rtl="0" eaLnBrk="1" latinLnBrk="0" hangingPunct="1">
              <a:defRPr sz="1600" kern="1200">
                <a:solidFill>
                  <a:schemeClr val="dk1"/>
                </a:solidFill>
                <a:latin typeface="+mn-lt"/>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accent4"/>
                </a:solidFill>
                <a:effectLst/>
                <a:uLnTx/>
                <a:uFillTx/>
                <a:latin typeface="Arial" panose="020B0604020202020204" pitchFamily="34" charset="0"/>
                <a:cs typeface="Arial" panose="020B0604020202020204" pitchFamily="34" charset="0"/>
              </a:rPr>
              <a:t>Experiments</a:t>
            </a:r>
          </a:p>
        </p:txBody>
      </p:sp>
      <p:sp>
        <p:nvSpPr>
          <p:cNvPr id="3" name="TextBox 2">
            <a:extLst>
              <a:ext uri="{FF2B5EF4-FFF2-40B4-BE49-F238E27FC236}">
                <a16:creationId xmlns:a16="http://schemas.microsoft.com/office/drawing/2014/main" id="{1F6EBE8C-E645-2BC3-DD79-50108BEC767E}"/>
              </a:ext>
            </a:extLst>
          </p:cNvPr>
          <p:cNvSpPr txBox="1"/>
          <p:nvPr/>
        </p:nvSpPr>
        <p:spPr>
          <a:xfrm>
            <a:off x="1994648" y="4319867"/>
            <a:ext cx="9749117"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err="1">
                <a:latin typeface="Times New Roman"/>
                <a:ea typeface="+mn-lt"/>
                <a:cs typeface="+mn-lt"/>
              </a:rPr>
              <a:t>unalignment_ratio</a:t>
            </a:r>
            <a:r>
              <a:rPr lang="en-US" b="1">
                <a:latin typeface="Times New Roman"/>
                <a:ea typeface="+mn-lt"/>
                <a:cs typeface="+mn-lt"/>
              </a:rPr>
              <a:t> = (total_unaligned / </a:t>
            </a:r>
            <a:r>
              <a:rPr lang="en-US" b="1" err="1">
                <a:latin typeface="Times New Roman"/>
                <a:ea typeface="+mn-lt"/>
                <a:cs typeface="+mn-lt"/>
              </a:rPr>
              <a:t>sentence_length</a:t>
            </a:r>
            <a:r>
              <a:rPr lang="en-US" b="1">
                <a:latin typeface="Times New Roman"/>
                <a:ea typeface="+mn-lt"/>
                <a:cs typeface="+mn-lt"/>
              </a:rPr>
              <a:t>) * </a:t>
            </a:r>
            <a:r>
              <a:rPr lang="en-US" b="1">
                <a:solidFill>
                  <a:srgbClr val="116644"/>
                </a:solidFill>
                <a:latin typeface="Times New Roman"/>
                <a:ea typeface="+mn-lt"/>
                <a:cs typeface="+mn-lt"/>
              </a:rPr>
              <a:t>100</a:t>
            </a:r>
            <a:endParaRPr lang="en-US" b="1">
              <a:latin typeface="Times New Roman"/>
              <a:cs typeface="Times New Roman"/>
            </a:endParaRPr>
          </a:p>
          <a:p>
            <a:r>
              <a:rPr lang="en-US" sz="1600">
                <a:latin typeface="Times New Roman"/>
                <a:ea typeface="+mn-lt"/>
                <a:cs typeface="+mn-lt"/>
              </a:rPr>
              <a:t>Where total_unaligned is the sum of number of words from target that are left unaligned to the source (missing words) and the number of words left unaligned from source to the target (the padding/extra words)</a:t>
            </a:r>
            <a:endParaRPr lang="en-US" sz="1600">
              <a:latin typeface="Times New Roman"/>
            </a:endParaRPr>
          </a:p>
        </p:txBody>
      </p:sp>
      <p:sp>
        <p:nvSpPr>
          <p:cNvPr id="4" name="TextBox 3">
            <a:extLst>
              <a:ext uri="{FF2B5EF4-FFF2-40B4-BE49-F238E27FC236}">
                <a16:creationId xmlns:a16="http://schemas.microsoft.com/office/drawing/2014/main" id="{37670514-4449-D666-8594-AAF1C8A888D2}"/>
              </a:ext>
            </a:extLst>
          </p:cNvPr>
          <p:cNvSpPr txBox="1"/>
          <p:nvPr/>
        </p:nvSpPr>
        <p:spPr>
          <a:xfrm>
            <a:off x="5961332" y="5674693"/>
            <a:ext cx="6060141" cy="461665"/>
          </a:xfrm>
          <a:prstGeom prst="rect">
            <a:avLst/>
          </a:prstGeom>
          <a:noFill/>
        </p:spPr>
        <p:txBody>
          <a:bodyPr wrap="square">
            <a:spAutoFit/>
          </a:bodyPr>
          <a:lstStyle/>
          <a:p>
            <a:r>
              <a:rPr lang="en-US" sz="1200">
                <a:solidFill>
                  <a:srgbClr val="000000"/>
                </a:solidFill>
                <a:latin typeface="Times New Roman" panose="02020603050405020304" pitchFamily="18" charset="0"/>
                <a:cs typeface="Times New Roman" panose="02020603050405020304" pitchFamily="18" charset="0"/>
              </a:rPr>
              <a:t>* For the Phonetic model, </a:t>
            </a:r>
            <a:r>
              <a:rPr lang="en-US" sz="1200" err="1">
                <a:solidFill>
                  <a:srgbClr val="000000"/>
                </a:solidFill>
                <a:latin typeface="Times New Roman" panose="02020603050405020304" pitchFamily="18" charset="0"/>
                <a:cs typeface="Times New Roman" panose="02020603050405020304" pitchFamily="18" charset="0"/>
              </a:rPr>
              <a:t>unalignment_ratio</a:t>
            </a:r>
            <a:r>
              <a:rPr lang="en-US" sz="1200">
                <a:solidFill>
                  <a:srgbClr val="000000"/>
                </a:solidFill>
                <a:latin typeface="Times New Roman" panose="02020603050405020304" pitchFamily="18" charset="0"/>
                <a:cs typeface="Times New Roman" panose="02020603050405020304" pitchFamily="18" charset="0"/>
              </a:rPr>
              <a:t> was calculated on the basis of number of unaligned words per sample after manual validation</a:t>
            </a:r>
            <a:endParaRPr lang="en-US" sz="1200" b="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67110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486C51-25E8-4845-95A9-ABC45B4BC846}"/>
              </a:ext>
            </a:extLst>
          </p:cNvPr>
          <p:cNvSpPr>
            <a:spLocks noGrp="1"/>
          </p:cNvSpPr>
          <p:nvPr>
            <p:ph type="sldNum" sz="quarter" idx="12"/>
          </p:nvPr>
        </p:nvSpPr>
        <p:spPr/>
        <p:txBody>
          <a:bodyPr/>
          <a:lstStyle/>
          <a:p>
            <a:fld id="{8A7A6979-0714-4377-B894-6BE4C2D6E202}" type="slidenum">
              <a:rPr lang="en-US" dirty="0" smtClean="0"/>
              <a:pPr/>
              <a:t>22</a:t>
            </a:fld>
            <a:endParaRPr lang="en-US"/>
          </a:p>
        </p:txBody>
      </p:sp>
      <p:pic>
        <p:nvPicPr>
          <p:cNvPr id="7" name="Picture 4">
            <a:extLst>
              <a:ext uri="{FF2B5EF4-FFF2-40B4-BE49-F238E27FC236}">
                <a16:creationId xmlns:a16="http://schemas.microsoft.com/office/drawing/2014/main" id="{E14B38D6-0E4F-3953-1E16-320FDB1860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a:extLst>
              <a:ext uri="{FF2B5EF4-FFF2-40B4-BE49-F238E27FC236}">
                <a16:creationId xmlns:a16="http://schemas.microsoft.com/office/drawing/2014/main" id="{B5A77095-07C5-3AC0-05B4-1CCB40B1890B}"/>
              </a:ext>
            </a:extLst>
          </p:cNvPr>
          <p:cNvSpPr>
            <a:spLocks noGrp="1"/>
          </p:cNvSpPr>
          <p:nvPr>
            <p:ph type="ctrTitle"/>
          </p:nvPr>
        </p:nvSpPr>
        <p:spPr>
          <a:xfrm>
            <a:off x="2107520" y="280148"/>
            <a:ext cx="7988980" cy="332399"/>
          </a:xfrm>
        </p:spPr>
        <p:txBody>
          <a:bodyPr/>
          <a:lstStyle/>
          <a:p>
            <a:r>
              <a:rPr lang="en-US">
                <a:latin typeface="Franklin Gothic Book"/>
              </a:rPr>
              <a:t>Future Scope</a:t>
            </a:r>
            <a:endParaRPr lang="en-US"/>
          </a:p>
        </p:txBody>
      </p:sp>
      <p:sp>
        <p:nvSpPr>
          <p:cNvPr id="2" name="TextBox 1">
            <a:extLst>
              <a:ext uri="{FF2B5EF4-FFF2-40B4-BE49-F238E27FC236}">
                <a16:creationId xmlns:a16="http://schemas.microsoft.com/office/drawing/2014/main" id="{D61CD571-BA26-091C-537A-7F3B62FA8FB0}"/>
              </a:ext>
            </a:extLst>
          </p:cNvPr>
          <p:cNvSpPr txBox="1"/>
          <p:nvPr/>
        </p:nvSpPr>
        <p:spPr>
          <a:xfrm>
            <a:off x="1238840" y="1361521"/>
            <a:ext cx="9834249"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endParaRPr lang="en-US"/>
          </a:p>
          <a:p>
            <a:r>
              <a:rPr lang="en-US">
                <a:ea typeface="+mn-lt"/>
                <a:cs typeface="+mn-lt"/>
              </a:rPr>
              <a:t>Future scope of this project lies in developing multilingual alignments .</a:t>
            </a:r>
          </a:p>
          <a:p>
            <a:endParaRPr lang="en-US"/>
          </a:p>
          <a:p>
            <a:endParaRPr lang="en-US">
              <a:ea typeface="+mn-lt"/>
              <a:cs typeface="+mn-lt"/>
            </a:endParaRPr>
          </a:p>
          <a:p>
            <a:r>
              <a:rPr lang="en-US" b="1">
                <a:ea typeface="+mn-lt"/>
                <a:cs typeface="+mn-lt"/>
              </a:rPr>
              <a:t>Steps that can be taken to further this project:</a:t>
            </a:r>
            <a:endParaRPr lang="en-US" b="1"/>
          </a:p>
          <a:p>
            <a:endParaRPr lang="en-US">
              <a:ea typeface="+mn-lt"/>
              <a:cs typeface="+mn-lt"/>
            </a:endParaRPr>
          </a:p>
          <a:p>
            <a:pPr marL="342900" indent="-342900">
              <a:buFont typeface="Wingdings"/>
              <a:buChar char="§"/>
            </a:pPr>
            <a:endParaRPr lang="en-US">
              <a:ea typeface="+mn-lt"/>
              <a:cs typeface="+mn-lt"/>
            </a:endParaRPr>
          </a:p>
          <a:p>
            <a:pPr marL="342900" indent="-342900">
              <a:buFont typeface="Wingdings"/>
              <a:buChar char="§"/>
            </a:pPr>
            <a:endParaRPr lang="en-US">
              <a:ea typeface="+mn-lt"/>
              <a:cs typeface="+mn-lt"/>
            </a:endParaRPr>
          </a:p>
          <a:p>
            <a:pPr marL="342900" indent="-342900">
              <a:buFont typeface="Wingdings"/>
              <a:buChar char="§"/>
            </a:pPr>
            <a:endParaRPr lang="en-US">
              <a:ea typeface="+mn-lt"/>
              <a:cs typeface="+mn-lt"/>
            </a:endParaRPr>
          </a:p>
          <a:p>
            <a:pPr marL="342900" indent="-342900">
              <a:buFont typeface="Wingdings"/>
              <a:buChar char="§"/>
            </a:pPr>
            <a:endParaRPr lang="en-US"/>
          </a:p>
          <a:p>
            <a:pPr marL="285750" indent="-285750">
              <a:buFont typeface="Wingdings"/>
              <a:buChar char="§"/>
            </a:pPr>
            <a:endParaRPr lang="en-US"/>
          </a:p>
        </p:txBody>
      </p:sp>
      <p:pic>
        <p:nvPicPr>
          <p:cNvPr id="4" name="Picture 3">
            <a:extLst>
              <a:ext uri="{FF2B5EF4-FFF2-40B4-BE49-F238E27FC236}">
                <a16:creationId xmlns:a16="http://schemas.microsoft.com/office/drawing/2014/main" id="{6FCD2110-E330-3855-3561-E1B841C740D3}"/>
              </a:ext>
            </a:extLst>
          </p:cNvPr>
          <p:cNvPicPr>
            <a:picLocks noChangeAspect="1"/>
          </p:cNvPicPr>
          <p:nvPr/>
        </p:nvPicPr>
        <p:blipFill>
          <a:blip r:embed="rId4"/>
          <a:stretch>
            <a:fillRect/>
          </a:stretch>
        </p:blipFill>
        <p:spPr>
          <a:xfrm>
            <a:off x="1420065" y="3022227"/>
            <a:ext cx="1368800" cy="992843"/>
          </a:xfrm>
          <a:prstGeom prst="rect">
            <a:avLst/>
          </a:prstGeom>
        </p:spPr>
      </p:pic>
      <p:sp>
        <p:nvSpPr>
          <p:cNvPr id="10" name="TextBox 9">
            <a:extLst>
              <a:ext uri="{FF2B5EF4-FFF2-40B4-BE49-F238E27FC236}">
                <a16:creationId xmlns:a16="http://schemas.microsoft.com/office/drawing/2014/main" id="{A5E59136-BE4D-C25E-31BF-FA43D7822C5D}"/>
              </a:ext>
            </a:extLst>
          </p:cNvPr>
          <p:cNvSpPr txBox="1"/>
          <p:nvPr/>
        </p:nvSpPr>
        <p:spPr>
          <a:xfrm>
            <a:off x="1154787" y="4331327"/>
            <a:ext cx="1969996"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Test the method on non-monotonic monolingual audio .</a:t>
            </a:r>
          </a:p>
          <a:p>
            <a:pPr marL="342900" indent="-342900">
              <a:buFont typeface="Wingdings,Sans-Serif"/>
              <a:buChar char="§"/>
            </a:pPr>
            <a:endParaRPr lang="en-US"/>
          </a:p>
          <a:p>
            <a:pPr algn="l"/>
            <a:endParaRPr lang="en-US"/>
          </a:p>
        </p:txBody>
      </p:sp>
      <p:sp>
        <p:nvSpPr>
          <p:cNvPr id="12" name="TextBox 11">
            <a:extLst>
              <a:ext uri="{FF2B5EF4-FFF2-40B4-BE49-F238E27FC236}">
                <a16:creationId xmlns:a16="http://schemas.microsoft.com/office/drawing/2014/main" id="{E47F8FEE-D992-E10D-F819-72A44AA94803}"/>
              </a:ext>
            </a:extLst>
          </p:cNvPr>
          <p:cNvSpPr txBox="1"/>
          <p:nvPr/>
        </p:nvSpPr>
        <p:spPr>
          <a:xfrm>
            <a:off x="3974954" y="4405017"/>
            <a:ext cx="218290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Explore cross-lingual alignment, </a:t>
            </a:r>
          </a:p>
          <a:p>
            <a:endParaRPr lang="en-US"/>
          </a:p>
        </p:txBody>
      </p:sp>
      <p:sp>
        <p:nvSpPr>
          <p:cNvPr id="13" name="TextBox 12">
            <a:extLst>
              <a:ext uri="{FF2B5EF4-FFF2-40B4-BE49-F238E27FC236}">
                <a16:creationId xmlns:a16="http://schemas.microsoft.com/office/drawing/2014/main" id="{92A30990-686D-1783-B65B-86977717DCED}"/>
              </a:ext>
            </a:extLst>
          </p:cNvPr>
          <p:cNvSpPr txBox="1"/>
          <p:nvPr/>
        </p:nvSpPr>
        <p:spPr>
          <a:xfrm>
            <a:off x="6559301" y="4401783"/>
            <a:ext cx="218145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Gather data for </a:t>
            </a:r>
          </a:p>
          <a:p>
            <a:r>
              <a:rPr lang="en-US"/>
              <a:t> target  languages.</a:t>
            </a:r>
          </a:p>
        </p:txBody>
      </p:sp>
      <p:sp>
        <p:nvSpPr>
          <p:cNvPr id="14" name="TextBox 13">
            <a:extLst>
              <a:ext uri="{FF2B5EF4-FFF2-40B4-BE49-F238E27FC236}">
                <a16:creationId xmlns:a16="http://schemas.microsoft.com/office/drawing/2014/main" id="{A30553A5-8FCF-979D-9B38-EA5962B446B8}"/>
              </a:ext>
            </a:extLst>
          </p:cNvPr>
          <p:cNvSpPr txBox="1"/>
          <p:nvPr/>
        </p:nvSpPr>
        <p:spPr>
          <a:xfrm>
            <a:off x="9396449" y="4400766"/>
            <a:ext cx="189657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aseline="0">
                <a:latin typeface="Franklin Gothic Book"/>
              </a:rPr>
              <a:t>Simulate real-life scenarios </a:t>
            </a:r>
            <a:endParaRPr lang="en-US"/>
          </a:p>
        </p:txBody>
      </p:sp>
      <p:pic>
        <p:nvPicPr>
          <p:cNvPr id="15" name="Picture 14">
            <a:extLst>
              <a:ext uri="{FF2B5EF4-FFF2-40B4-BE49-F238E27FC236}">
                <a16:creationId xmlns:a16="http://schemas.microsoft.com/office/drawing/2014/main" id="{F6299154-63AF-40F0-DCD3-DD01AF13772A}"/>
              </a:ext>
            </a:extLst>
          </p:cNvPr>
          <p:cNvPicPr>
            <a:picLocks noChangeAspect="1"/>
          </p:cNvPicPr>
          <p:nvPr/>
        </p:nvPicPr>
        <p:blipFill>
          <a:blip r:embed="rId5"/>
          <a:stretch>
            <a:fillRect/>
          </a:stretch>
        </p:blipFill>
        <p:spPr>
          <a:xfrm>
            <a:off x="3975287" y="3083859"/>
            <a:ext cx="1563221" cy="1004049"/>
          </a:xfrm>
          <a:prstGeom prst="rect">
            <a:avLst/>
          </a:prstGeom>
          <a:ln>
            <a:noFill/>
          </a:ln>
          <a:effectLst>
            <a:softEdge rad="112500"/>
          </a:effectLst>
        </p:spPr>
      </p:pic>
      <p:pic>
        <p:nvPicPr>
          <p:cNvPr id="16" name="Picture 15">
            <a:extLst>
              <a:ext uri="{FF2B5EF4-FFF2-40B4-BE49-F238E27FC236}">
                <a16:creationId xmlns:a16="http://schemas.microsoft.com/office/drawing/2014/main" id="{A04FBA6C-A87B-30BA-E25E-BFECB648701F}"/>
              </a:ext>
            </a:extLst>
          </p:cNvPr>
          <p:cNvPicPr>
            <a:picLocks noChangeAspect="1"/>
          </p:cNvPicPr>
          <p:nvPr/>
        </p:nvPicPr>
        <p:blipFill>
          <a:blip r:embed="rId6"/>
          <a:stretch>
            <a:fillRect/>
          </a:stretch>
        </p:blipFill>
        <p:spPr>
          <a:xfrm>
            <a:off x="6848808" y="2997200"/>
            <a:ext cx="1047083" cy="1054100"/>
          </a:xfrm>
          <a:prstGeom prst="rect">
            <a:avLst/>
          </a:prstGeom>
        </p:spPr>
      </p:pic>
      <p:pic>
        <p:nvPicPr>
          <p:cNvPr id="17" name="Picture 16">
            <a:extLst>
              <a:ext uri="{FF2B5EF4-FFF2-40B4-BE49-F238E27FC236}">
                <a16:creationId xmlns:a16="http://schemas.microsoft.com/office/drawing/2014/main" id="{D9C03001-F780-B903-662E-BA799A3DC0F4}"/>
              </a:ext>
            </a:extLst>
          </p:cNvPr>
          <p:cNvPicPr>
            <a:picLocks noChangeAspect="1"/>
          </p:cNvPicPr>
          <p:nvPr/>
        </p:nvPicPr>
        <p:blipFill>
          <a:blip r:embed="rId7"/>
          <a:stretch>
            <a:fillRect/>
          </a:stretch>
        </p:blipFill>
        <p:spPr>
          <a:xfrm>
            <a:off x="41678" y="1568504"/>
            <a:ext cx="1253169" cy="1181100"/>
          </a:xfrm>
          <a:prstGeom prst="rect">
            <a:avLst/>
          </a:prstGeom>
          <a:ln>
            <a:noFill/>
          </a:ln>
          <a:effectLst>
            <a:softEdge rad="112500"/>
          </a:effectLst>
        </p:spPr>
      </p:pic>
      <p:pic>
        <p:nvPicPr>
          <p:cNvPr id="18" name="Picture 17">
            <a:extLst>
              <a:ext uri="{FF2B5EF4-FFF2-40B4-BE49-F238E27FC236}">
                <a16:creationId xmlns:a16="http://schemas.microsoft.com/office/drawing/2014/main" id="{2C360651-AA63-95D1-98B5-8EF2A53F03D4}"/>
              </a:ext>
            </a:extLst>
          </p:cNvPr>
          <p:cNvPicPr>
            <a:picLocks noChangeAspect="1"/>
          </p:cNvPicPr>
          <p:nvPr/>
        </p:nvPicPr>
        <p:blipFill>
          <a:blip r:embed="rId8"/>
          <a:stretch>
            <a:fillRect/>
          </a:stretch>
        </p:blipFill>
        <p:spPr>
          <a:xfrm>
            <a:off x="9528629" y="2924736"/>
            <a:ext cx="1247800" cy="1176619"/>
          </a:xfrm>
          <a:prstGeom prst="rect">
            <a:avLst/>
          </a:prstGeom>
        </p:spPr>
      </p:pic>
    </p:spTree>
    <p:extLst>
      <p:ext uri="{BB962C8B-B14F-4D97-AF65-F5344CB8AC3E}">
        <p14:creationId xmlns:p14="http://schemas.microsoft.com/office/powerpoint/2010/main" val="38627619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BE73D688-E632-1244-8778-FE87C28D958E}"/>
              </a:ext>
            </a:extLst>
          </p:cNvPr>
          <p:cNvSpPr>
            <a:spLocks noGrp="1"/>
          </p:cNvSpPr>
          <p:nvPr>
            <p:ph type="ctrTitle"/>
          </p:nvPr>
        </p:nvSpPr>
        <p:spPr>
          <a:xfrm>
            <a:off x="2628902" y="1521334"/>
            <a:ext cx="6347458" cy="664797"/>
          </a:xfrm>
        </p:spPr>
        <p:txBody>
          <a:bodyPr/>
          <a:lstStyle/>
          <a:p>
            <a:r>
              <a:rPr lang="en-US" sz="4800" b="0">
                <a:latin typeface="Franklin Gothic Demi" panose="020B0603020102020204" pitchFamily="34" charset="0"/>
              </a:rPr>
              <a:t>Thank You</a:t>
            </a:r>
          </a:p>
        </p:txBody>
      </p:sp>
      <p:sp>
        <p:nvSpPr>
          <p:cNvPr id="5" name="Slide Number">
            <a:extLst>
              <a:ext uri="{FF2B5EF4-FFF2-40B4-BE49-F238E27FC236}">
                <a16:creationId xmlns:a16="http://schemas.microsoft.com/office/drawing/2014/main" id="{BF90099D-AEBF-BE42-B572-F48AF47617D6}"/>
              </a:ext>
            </a:extLst>
          </p:cNvPr>
          <p:cNvSpPr>
            <a:spLocks noGrp="1"/>
          </p:cNvSpPr>
          <p:nvPr>
            <p:ph type="sldNum" sz="quarter" idx="12"/>
          </p:nvPr>
        </p:nvSpPr>
        <p:spPr/>
        <p:txBody>
          <a:bodyPr/>
          <a:lstStyle/>
          <a:p>
            <a:fld id="{8A7A6979-0714-4377-B894-6BE4C2D6E202}" type="slidenum">
              <a:rPr lang="en-US" smtClean="0"/>
              <a:pPr/>
              <a:t>23</a:t>
            </a:fld>
            <a:endParaRPr lang="en-US"/>
          </a:p>
        </p:txBody>
      </p:sp>
    </p:spTree>
    <p:extLst>
      <p:ext uri="{BB962C8B-B14F-4D97-AF65-F5344CB8AC3E}">
        <p14:creationId xmlns:p14="http://schemas.microsoft.com/office/powerpoint/2010/main" val="3655134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4DFF-FEC0-0C48-A972-9E4ED3BA9D6E}"/>
              </a:ext>
            </a:extLst>
          </p:cNvPr>
          <p:cNvSpPr>
            <a:spLocks noGrp="1"/>
          </p:cNvSpPr>
          <p:nvPr>
            <p:ph type="ctrTitle"/>
          </p:nvPr>
        </p:nvSpPr>
        <p:spPr>
          <a:xfrm>
            <a:off x="2060628" y="249461"/>
            <a:ext cx="7988980" cy="332399"/>
          </a:xfrm>
        </p:spPr>
        <p:txBody>
          <a:bodyPr/>
          <a:lstStyle/>
          <a:p>
            <a:r>
              <a:rPr lang="en-US">
                <a:latin typeface="Franklin Gothic Book"/>
              </a:rPr>
              <a:t>SIL International</a:t>
            </a:r>
            <a:endParaRPr lang="en-US"/>
          </a:p>
        </p:txBody>
      </p:sp>
      <p:sp>
        <p:nvSpPr>
          <p:cNvPr id="6" name="Slide Number Placeholder 5">
            <a:extLst>
              <a:ext uri="{FF2B5EF4-FFF2-40B4-BE49-F238E27FC236}">
                <a16:creationId xmlns:a16="http://schemas.microsoft.com/office/drawing/2014/main" id="{E7486C51-25E8-4845-95A9-ABC45B4BC846}"/>
              </a:ext>
            </a:extLst>
          </p:cNvPr>
          <p:cNvSpPr>
            <a:spLocks noGrp="1"/>
          </p:cNvSpPr>
          <p:nvPr>
            <p:ph type="sldNum" sz="quarter" idx="12"/>
          </p:nvPr>
        </p:nvSpPr>
        <p:spPr/>
        <p:txBody>
          <a:bodyPr/>
          <a:lstStyle/>
          <a:p>
            <a:fld id="{8A7A6979-0714-4377-B894-6BE4C2D6E202}" type="slidenum">
              <a:rPr lang="en-US" dirty="0" smtClean="0"/>
              <a:pPr/>
              <a:t>3</a:t>
            </a:fld>
            <a:endParaRPr lang="en-US"/>
          </a:p>
        </p:txBody>
      </p:sp>
      <p:pic>
        <p:nvPicPr>
          <p:cNvPr id="1028" name="Picture 4">
            <a:extLst>
              <a:ext uri="{FF2B5EF4-FFF2-40B4-BE49-F238E27FC236}">
                <a16:creationId xmlns:a16="http://schemas.microsoft.com/office/drawing/2014/main" id="{F940BF54-86BB-1AD4-C416-9E2FF45EA9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1DEE6B8E-6E86-2C79-57EE-66E06C8D3135}"/>
              </a:ext>
            </a:extLst>
          </p:cNvPr>
          <p:cNvPicPr>
            <a:picLocks noChangeAspect="1"/>
          </p:cNvPicPr>
          <p:nvPr/>
        </p:nvPicPr>
        <p:blipFill rotWithShape="1">
          <a:blip r:embed="rId4"/>
          <a:srcRect t="34091"/>
          <a:stretch/>
        </p:blipFill>
        <p:spPr>
          <a:xfrm>
            <a:off x="1091766" y="1038544"/>
            <a:ext cx="10008468" cy="650553"/>
          </a:xfrm>
          <a:prstGeom prst="rect">
            <a:avLst/>
          </a:prstGeom>
        </p:spPr>
      </p:pic>
      <p:pic>
        <p:nvPicPr>
          <p:cNvPr id="7" name="Picture 4">
            <a:extLst>
              <a:ext uri="{FF2B5EF4-FFF2-40B4-BE49-F238E27FC236}">
                <a16:creationId xmlns:a16="http://schemas.microsoft.com/office/drawing/2014/main" id="{8540ACF2-0EA4-3E5E-32F6-AEA6976F97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2036" y="2541474"/>
            <a:ext cx="3301624" cy="1775051"/>
          </a:xfrm>
          <a:prstGeom prst="rect">
            <a:avLst/>
          </a:prstGeom>
          <a:noFill/>
          <a:ln w="44450">
            <a:solidFill>
              <a:schemeClr val="bg1"/>
            </a:solidFill>
          </a:ln>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53" name="Group 52">
            <a:extLst>
              <a:ext uri="{FF2B5EF4-FFF2-40B4-BE49-F238E27FC236}">
                <a16:creationId xmlns:a16="http://schemas.microsoft.com/office/drawing/2014/main" id="{971176E0-C630-39AC-0D33-4CEFC65F8419}"/>
              </a:ext>
            </a:extLst>
          </p:cNvPr>
          <p:cNvGrpSpPr/>
          <p:nvPr/>
        </p:nvGrpSpPr>
        <p:grpSpPr>
          <a:xfrm>
            <a:off x="1639330" y="1757993"/>
            <a:ext cx="2845044" cy="800767"/>
            <a:chOff x="1639330" y="1757993"/>
            <a:chExt cx="2845044" cy="800767"/>
          </a:xfrm>
        </p:grpSpPr>
        <p:pic>
          <p:nvPicPr>
            <p:cNvPr id="12" name="Picture 11">
              <a:extLst>
                <a:ext uri="{FF2B5EF4-FFF2-40B4-BE49-F238E27FC236}">
                  <a16:creationId xmlns:a16="http://schemas.microsoft.com/office/drawing/2014/main" id="{FBF57AB2-A9F7-66FA-861D-B92E3A0470E6}"/>
                </a:ext>
              </a:extLst>
            </p:cNvPr>
            <p:cNvPicPr>
              <a:picLocks noChangeAspect="1"/>
            </p:cNvPicPr>
            <p:nvPr/>
          </p:nvPicPr>
          <p:blipFill>
            <a:blip r:embed="rId5"/>
            <a:stretch>
              <a:fillRect/>
            </a:stretch>
          </p:blipFill>
          <p:spPr>
            <a:xfrm>
              <a:off x="1639330" y="1757993"/>
              <a:ext cx="2845044" cy="562392"/>
            </a:xfrm>
            <a:prstGeom prst="rect">
              <a:avLst/>
            </a:prstGeom>
            <a:ln>
              <a:noFill/>
            </a:ln>
            <a:effectLst>
              <a:softEdge rad="63500"/>
            </a:effectLst>
          </p:spPr>
        </p:pic>
        <p:sp>
          <p:nvSpPr>
            <p:cNvPr id="25" name="TextBox 24">
              <a:extLst>
                <a:ext uri="{FF2B5EF4-FFF2-40B4-BE49-F238E27FC236}">
                  <a16:creationId xmlns:a16="http://schemas.microsoft.com/office/drawing/2014/main" id="{5C65D36F-1D99-1868-6473-EA289C6468FE}"/>
                </a:ext>
              </a:extLst>
            </p:cNvPr>
            <p:cNvSpPr txBox="1"/>
            <p:nvPr/>
          </p:nvSpPr>
          <p:spPr>
            <a:xfrm>
              <a:off x="1926179" y="2250983"/>
              <a:ext cx="2271346" cy="307777"/>
            </a:xfrm>
            <a:prstGeom prst="rect">
              <a:avLst/>
            </a:prstGeom>
            <a:noFill/>
            <a:ln w="28575">
              <a:noFill/>
            </a:ln>
          </p:spPr>
          <p:txBody>
            <a:bodyPr wrap="square" rtlCol="0">
              <a:spAutoFit/>
            </a:bodyPr>
            <a:lstStyle/>
            <a:p>
              <a:pPr algn="ctr"/>
              <a:r>
                <a:rPr lang="en-US" sz="1400" b="1"/>
                <a:t>Writing Systems</a:t>
              </a:r>
            </a:p>
          </p:txBody>
        </p:sp>
      </p:grpSp>
      <p:grpSp>
        <p:nvGrpSpPr>
          <p:cNvPr id="52" name="Group 51">
            <a:extLst>
              <a:ext uri="{FF2B5EF4-FFF2-40B4-BE49-F238E27FC236}">
                <a16:creationId xmlns:a16="http://schemas.microsoft.com/office/drawing/2014/main" id="{EB4D5BD4-9F2E-E0A5-306C-0EDD28BCFD4B}"/>
              </a:ext>
            </a:extLst>
          </p:cNvPr>
          <p:cNvGrpSpPr/>
          <p:nvPr/>
        </p:nvGrpSpPr>
        <p:grpSpPr>
          <a:xfrm>
            <a:off x="450103" y="3119330"/>
            <a:ext cx="3238014" cy="1016210"/>
            <a:chOff x="450103" y="3119330"/>
            <a:chExt cx="3238014" cy="1016210"/>
          </a:xfrm>
        </p:grpSpPr>
        <p:pic>
          <p:nvPicPr>
            <p:cNvPr id="11" name="Picture 10">
              <a:extLst>
                <a:ext uri="{FF2B5EF4-FFF2-40B4-BE49-F238E27FC236}">
                  <a16:creationId xmlns:a16="http://schemas.microsoft.com/office/drawing/2014/main" id="{75B24308-8EC9-488E-398B-D27D90FF0F58}"/>
                </a:ext>
              </a:extLst>
            </p:cNvPr>
            <p:cNvPicPr>
              <a:picLocks noChangeAspect="1"/>
            </p:cNvPicPr>
            <p:nvPr/>
          </p:nvPicPr>
          <p:blipFill>
            <a:blip r:embed="rId6"/>
            <a:stretch>
              <a:fillRect/>
            </a:stretch>
          </p:blipFill>
          <p:spPr>
            <a:xfrm>
              <a:off x="450103" y="3119330"/>
              <a:ext cx="3238014" cy="811436"/>
            </a:xfrm>
            <a:prstGeom prst="rect">
              <a:avLst/>
            </a:prstGeom>
            <a:effectLst>
              <a:softEdge rad="63500"/>
            </a:effectLst>
          </p:spPr>
        </p:pic>
        <p:sp>
          <p:nvSpPr>
            <p:cNvPr id="26" name="TextBox 25">
              <a:extLst>
                <a:ext uri="{FF2B5EF4-FFF2-40B4-BE49-F238E27FC236}">
                  <a16:creationId xmlns:a16="http://schemas.microsoft.com/office/drawing/2014/main" id="{64590497-0C6D-2197-6610-47177BB51276}"/>
                </a:ext>
              </a:extLst>
            </p:cNvPr>
            <p:cNvSpPr txBox="1"/>
            <p:nvPr/>
          </p:nvSpPr>
          <p:spPr>
            <a:xfrm>
              <a:off x="862852" y="3827763"/>
              <a:ext cx="2395551" cy="307777"/>
            </a:xfrm>
            <a:prstGeom prst="rect">
              <a:avLst/>
            </a:prstGeom>
            <a:noFill/>
            <a:ln w="28575">
              <a:noFill/>
            </a:ln>
          </p:spPr>
          <p:txBody>
            <a:bodyPr wrap="square" rtlCol="0">
              <a:spAutoFit/>
            </a:bodyPr>
            <a:lstStyle/>
            <a:p>
              <a:pPr algn="ctr"/>
              <a:r>
                <a:rPr lang="en-US" sz="1400" b="1"/>
                <a:t>Educational Empowerment</a:t>
              </a:r>
            </a:p>
          </p:txBody>
        </p:sp>
      </p:grpSp>
      <p:grpSp>
        <p:nvGrpSpPr>
          <p:cNvPr id="51" name="Group 50">
            <a:extLst>
              <a:ext uri="{FF2B5EF4-FFF2-40B4-BE49-F238E27FC236}">
                <a16:creationId xmlns:a16="http://schemas.microsoft.com/office/drawing/2014/main" id="{3FBAB029-26D4-971C-B1F4-77ACD2E744DE}"/>
              </a:ext>
            </a:extLst>
          </p:cNvPr>
          <p:cNvGrpSpPr/>
          <p:nvPr/>
        </p:nvGrpSpPr>
        <p:grpSpPr>
          <a:xfrm>
            <a:off x="1820959" y="4675692"/>
            <a:ext cx="2529632" cy="962660"/>
            <a:chOff x="1820959" y="4675692"/>
            <a:chExt cx="2529632" cy="962660"/>
          </a:xfrm>
        </p:grpSpPr>
        <p:pic>
          <p:nvPicPr>
            <p:cNvPr id="10" name="Picture 9">
              <a:extLst>
                <a:ext uri="{FF2B5EF4-FFF2-40B4-BE49-F238E27FC236}">
                  <a16:creationId xmlns:a16="http://schemas.microsoft.com/office/drawing/2014/main" id="{233E8368-77F6-62AC-1451-3AE711EE141A}"/>
                </a:ext>
              </a:extLst>
            </p:cNvPr>
            <p:cNvPicPr>
              <a:picLocks noChangeAspect="1"/>
            </p:cNvPicPr>
            <p:nvPr/>
          </p:nvPicPr>
          <p:blipFill>
            <a:blip r:embed="rId7"/>
            <a:stretch>
              <a:fillRect/>
            </a:stretch>
          </p:blipFill>
          <p:spPr>
            <a:xfrm>
              <a:off x="1820959" y="4675692"/>
              <a:ext cx="2529632" cy="736860"/>
            </a:xfrm>
            <a:prstGeom prst="rect">
              <a:avLst/>
            </a:prstGeom>
            <a:effectLst>
              <a:softEdge rad="63500"/>
            </a:effectLst>
          </p:spPr>
        </p:pic>
        <p:sp>
          <p:nvSpPr>
            <p:cNvPr id="27" name="TextBox 26">
              <a:extLst>
                <a:ext uri="{FF2B5EF4-FFF2-40B4-BE49-F238E27FC236}">
                  <a16:creationId xmlns:a16="http://schemas.microsoft.com/office/drawing/2014/main" id="{977A1F73-8438-C1CF-2BDF-B7BCDA553665}"/>
                </a:ext>
              </a:extLst>
            </p:cNvPr>
            <p:cNvSpPr txBox="1"/>
            <p:nvPr/>
          </p:nvSpPr>
          <p:spPr>
            <a:xfrm>
              <a:off x="1887999" y="5330575"/>
              <a:ext cx="2395551" cy="307777"/>
            </a:xfrm>
            <a:prstGeom prst="rect">
              <a:avLst/>
            </a:prstGeom>
            <a:noFill/>
            <a:ln w="28575">
              <a:noFill/>
            </a:ln>
          </p:spPr>
          <p:txBody>
            <a:bodyPr wrap="square" rtlCol="0">
              <a:spAutoFit/>
            </a:bodyPr>
            <a:lstStyle/>
            <a:p>
              <a:pPr algn="ctr"/>
              <a:r>
                <a:rPr lang="en-US" sz="1400" b="1"/>
                <a:t>Language for Development</a:t>
              </a:r>
            </a:p>
          </p:txBody>
        </p:sp>
      </p:grpSp>
      <p:grpSp>
        <p:nvGrpSpPr>
          <p:cNvPr id="50" name="Group 49">
            <a:extLst>
              <a:ext uri="{FF2B5EF4-FFF2-40B4-BE49-F238E27FC236}">
                <a16:creationId xmlns:a16="http://schemas.microsoft.com/office/drawing/2014/main" id="{11460675-D9B2-4E76-95A6-56F44C20A5F9}"/>
              </a:ext>
            </a:extLst>
          </p:cNvPr>
          <p:cNvGrpSpPr/>
          <p:nvPr/>
        </p:nvGrpSpPr>
        <p:grpSpPr>
          <a:xfrm>
            <a:off x="4857200" y="4795828"/>
            <a:ext cx="3594900" cy="887386"/>
            <a:chOff x="7094172" y="4717829"/>
            <a:chExt cx="3594900" cy="887386"/>
          </a:xfrm>
        </p:grpSpPr>
        <p:pic>
          <p:nvPicPr>
            <p:cNvPr id="9" name="Picture 8">
              <a:extLst>
                <a:ext uri="{FF2B5EF4-FFF2-40B4-BE49-F238E27FC236}">
                  <a16:creationId xmlns:a16="http://schemas.microsoft.com/office/drawing/2014/main" id="{D9558195-F7C1-F141-8032-E194D9C76793}"/>
                </a:ext>
              </a:extLst>
            </p:cNvPr>
            <p:cNvPicPr>
              <a:picLocks noChangeAspect="1"/>
            </p:cNvPicPr>
            <p:nvPr/>
          </p:nvPicPr>
          <p:blipFill>
            <a:blip r:embed="rId8"/>
            <a:stretch>
              <a:fillRect/>
            </a:stretch>
          </p:blipFill>
          <p:spPr>
            <a:xfrm>
              <a:off x="7094172" y="4717829"/>
              <a:ext cx="3594900" cy="838075"/>
            </a:xfrm>
            <a:prstGeom prst="rect">
              <a:avLst/>
            </a:prstGeom>
            <a:ln>
              <a:noFill/>
            </a:ln>
            <a:effectLst>
              <a:softEdge rad="63500"/>
            </a:effectLst>
          </p:spPr>
        </p:pic>
        <p:sp>
          <p:nvSpPr>
            <p:cNvPr id="28" name="TextBox 27">
              <a:extLst>
                <a:ext uri="{FF2B5EF4-FFF2-40B4-BE49-F238E27FC236}">
                  <a16:creationId xmlns:a16="http://schemas.microsoft.com/office/drawing/2014/main" id="{045ECC59-4689-0970-9F69-50A37B335CA0}"/>
                </a:ext>
              </a:extLst>
            </p:cNvPr>
            <p:cNvSpPr txBox="1"/>
            <p:nvPr/>
          </p:nvSpPr>
          <p:spPr>
            <a:xfrm>
              <a:off x="7693846" y="5297438"/>
              <a:ext cx="2395551" cy="307777"/>
            </a:xfrm>
            <a:prstGeom prst="rect">
              <a:avLst/>
            </a:prstGeom>
            <a:noFill/>
            <a:ln w="28575">
              <a:noFill/>
            </a:ln>
          </p:spPr>
          <p:txBody>
            <a:bodyPr wrap="square" rtlCol="0">
              <a:spAutoFit/>
            </a:bodyPr>
            <a:lstStyle/>
            <a:p>
              <a:pPr algn="ctr"/>
              <a:r>
                <a:rPr lang="en-US" sz="1400" b="1"/>
                <a:t>Global Languages</a:t>
              </a:r>
            </a:p>
          </p:txBody>
        </p:sp>
      </p:grpSp>
      <p:grpSp>
        <p:nvGrpSpPr>
          <p:cNvPr id="49" name="Group 48">
            <a:extLst>
              <a:ext uri="{FF2B5EF4-FFF2-40B4-BE49-F238E27FC236}">
                <a16:creationId xmlns:a16="http://schemas.microsoft.com/office/drawing/2014/main" id="{DC749172-D65D-C15C-15E6-D348588AB43F}"/>
              </a:ext>
            </a:extLst>
          </p:cNvPr>
          <p:cNvGrpSpPr/>
          <p:nvPr/>
        </p:nvGrpSpPr>
        <p:grpSpPr>
          <a:xfrm>
            <a:off x="8273844" y="3320047"/>
            <a:ext cx="2395551" cy="770158"/>
            <a:chOff x="8310857" y="3741579"/>
            <a:chExt cx="2395551" cy="770158"/>
          </a:xfrm>
        </p:grpSpPr>
        <p:pic>
          <p:nvPicPr>
            <p:cNvPr id="24" name="Picture 23">
              <a:extLst>
                <a:ext uri="{FF2B5EF4-FFF2-40B4-BE49-F238E27FC236}">
                  <a16:creationId xmlns:a16="http://schemas.microsoft.com/office/drawing/2014/main" id="{8B4378C9-830F-E8D1-42EC-B7EC7F4AF254}"/>
                </a:ext>
              </a:extLst>
            </p:cNvPr>
            <p:cNvPicPr>
              <a:picLocks noChangeAspect="1"/>
            </p:cNvPicPr>
            <p:nvPr/>
          </p:nvPicPr>
          <p:blipFill>
            <a:blip r:embed="rId9"/>
            <a:stretch>
              <a:fillRect/>
            </a:stretch>
          </p:blipFill>
          <p:spPr>
            <a:xfrm>
              <a:off x="8447762" y="3741579"/>
              <a:ext cx="2084160" cy="573420"/>
            </a:xfrm>
            <a:prstGeom prst="rect">
              <a:avLst/>
            </a:prstGeom>
            <a:effectLst>
              <a:softEdge rad="63500"/>
            </a:effectLst>
          </p:spPr>
        </p:pic>
        <p:sp>
          <p:nvSpPr>
            <p:cNvPr id="29" name="TextBox 28">
              <a:extLst>
                <a:ext uri="{FF2B5EF4-FFF2-40B4-BE49-F238E27FC236}">
                  <a16:creationId xmlns:a16="http://schemas.microsoft.com/office/drawing/2014/main" id="{63D17DA9-C129-7096-B92C-82567AF56D06}"/>
                </a:ext>
              </a:extLst>
            </p:cNvPr>
            <p:cNvSpPr txBox="1"/>
            <p:nvPr/>
          </p:nvSpPr>
          <p:spPr>
            <a:xfrm>
              <a:off x="8310857" y="4203960"/>
              <a:ext cx="2395551" cy="307777"/>
            </a:xfrm>
            <a:prstGeom prst="rect">
              <a:avLst/>
            </a:prstGeom>
            <a:noFill/>
            <a:ln w="28575">
              <a:noFill/>
            </a:ln>
          </p:spPr>
          <p:txBody>
            <a:bodyPr wrap="square" rtlCol="0">
              <a:spAutoFit/>
            </a:bodyPr>
            <a:lstStyle/>
            <a:p>
              <a:pPr algn="ctr"/>
              <a:r>
                <a:rPr lang="en-US" sz="1400" b="1"/>
                <a:t>Language Codes</a:t>
              </a:r>
            </a:p>
          </p:txBody>
        </p:sp>
      </p:grpSp>
      <p:grpSp>
        <p:nvGrpSpPr>
          <p:cNvPr id="48" name="Group 47">
            <a:extLst>
              <a:ext uri="{FF2B5EF4-FFF2-40B4-BE49-F238E27FC236}">
                <a16:creationId xmlns:a16="http://schemas.microsoft.com/office/drawing/2014/main" id="{239A3AF2-EF7A-0D8D-87CB-48A34825342C}"/>
              </a:ext>
            </a:extLst>
          </p:cNvPr>
          <p:cNvGrpSpPr/>
          <p:nvPr/>
        </p:nvGrpSpPr>
        <p:grpSpPr>
          <a:xfrm>
            <a:off x="7888526" y="1480332"/>
            <a:ext cx="2395551" cy="1541302"/>
            <a:chOff x="8296568" y="1855049"/>
            <a:chExt cx="2395551" cy="1541302"/>
          </a:xfrm>
        </p:grpSpPr>
        <p:pic>
          <p:nvPicPr>
            <p:cNvPr id="8" name="Picture 7">
              <a:extLst>
                <a:ext uri="{FF2B5EF4-FFF2-40B4-BE49-F238E27FC236}">
                  <a16:creationId xmlns:a16="http://schemas.microsoft.com/office/drawing/2014/main" id="{A1233093-B29E-7DD0-1215-5C168BD05637}"/>
                </a:ext>
              </a:extLst>
            </p:cNvPr>
            <p:cNvPicPr>
              <a:picLocks noChangeAspect="1"/>
            </p:cNvPicPr>
            <p:nvPr/>
          </p:nvPicPr>
          <p:blipFill>
            <a:blip r:embed="rId10"/>
            <a:stretch>
              <a:fillRect/>
            </a:stretch>
          </p:blipFill>
          <p:spPr>
            <a:xfrm>
              <a:off x="8424707" y="1855049"/>
              <a:ext cx="2124197" cy="1380230"/>
            </a:xfrm>
            <a:prstGeom prst="ellipse">
              <a:avLst/>
            </a:prstGeom>
            <a:effectLst>
              <a:softEdge rad="63500"/>
            </a:effectLst>
          </p:spPr>
        </p:pic>
        <p:sp>
          <p:nvSpPr>
            <p:cNvPr id="30" name="TextBox 29">
              <a:extLst>
                <a:ext uri="{FF2B5EF4-FFF2-40B4-BE49-F238E27FC236}">
                  <a16:creationId xmlns:a16="http://schemas.microsoft.com/office/drawing/2014/main" id="{E58D2104-59CB-DBD1-3F39-FA246EC947CB}"/>
                </a:ext>
              </a:extLst>
            </p:cNvPr>
            <p:cNvSpPr txBox="1"/>
            <p:nvPr/>
          </p:nvSpPr>
          <p:spPr>
            <a:xfrm>
              <a:off x="8296568" y="3088574"/>
              <a:ext cx="2395551" cy="307777"/>
            </a:xfrm>
            <a:prstGeom prst="rect">
              <a:avLst/>
            </a:prstGeom>
            <a:noFill/>
            <a:ln w="28575">
              <a:noFill/>
            </a:ln>
          </p:spPr>
          <p:txBody>
            <a:bodyPr wrap="square" rtlCol="0">
              <a:spAutoFit/>
            </a:bodyPr>
            <a:lstStyle/>
            <a:p>
              <a:pPr algn="ctr"/>
              <a:r>
                <a:rPr lang="en-US" sz="1400" b="1"/>
                <a:t>World Language Map</a:t>
              </a:r>
            </a:p>
          </p:txBody>
        </p:sp>
      </p:grpSp>
      <p:grpSp>
        <p:nvGrpSpPr>
          <p:cNvPr id="22" name="Group 21">
            <a:extLst>
              <a:ext uri="{FF2B5EF4-FFF2-40B4-BE49-F238E27FC236}">
                <a16:creationId xmlns:a16="http://schemas.microsoft.com/office/drawing/2014/main" id="{02BD2702-016F-8663-9E24-2F5D404B6DEB}"/>
              </a:ext>
            </a:extLst>
          </p:cNvPr>
          <p:cNvGrpSpPr/>
          <p:nvPr/>
        </p:nvGrpSpPr>
        <p:grpSpPr>
          <a:xfrm>
            <a:off x="8079262" y="4135540"/>
            <a:ext cx="3952045" cy="2085200"/>
            <a:chOff x="7941476" y="4135540"/>
            <a:chExt cx="3952045" cy="2085200"/>
          </a:xfrm>
        </p:grpSpPr>
        <p:grpSp>
          <p:nvGrpSpPr>
            <p:cNvPr id="14" name="Group 13">
              <a:extLst>
                <a:ext uri="{FF2B5EF4-FFF2-40B4-BE49-F238E27FC236}">
                  <a16:creationId xmlns:a16="http://schemas.microsoft.com/office/drawing/2014/main" id="{A3E4A7D1-996B-6668-1AD2-82DB49A12DE2}"/>
                </a:ext>
              </a:extLst>
            </p:cNvPr>
            <p:cNvGrpSpPr/>
            <p:nvPr/>
          </p:nvGrpSpPr>
          <p:grpSpPr>
            <a:xfrm>
              <a:off x="9497970" y="4548239"/>
              <a:ext cx="2395551" cy="1381327"/>
              <a:chOff x="7880987" y="4500584"/>
              <a:chExt cx="2395551" cy="1381327"/>
            </a:xfrm>
          </p:grpSpPr>
          <p:pic>
            <p:nvPicPr>
              <p:cNvPr id="3" name="Picture 2">
                <a:extLst>
                  <a:ext uri="{FF2B5EF4-FFF2-40B4-BE49-F238E27FC236}">
                    <a16:creationId xmlns:a16="http://schemas.microsoft.com/office/drawing/2014/main" id="{233F964A-6B23-2F71-E7F4-209875C3E2E5}"/>
                  </a:ext>
                </a:extLst>
              </p:cNvPr>
              <p:cNvPicPr>
                <a:picLocks noChangeAspect="1"/>
              </p:cNvPicPr>
              <p:nvPr/>
            </p:nvPicPr>
            <p:blipFill>
              <a:blip r:embed="rId11"/>
              <a:stretch>
                <a:fillRect/>
              </a:stretch>
            </p:blipFill>
            <p:spPr>
              <a:xfrm>
                <a:off x="8569202" y="4500584"/>
                <a:ext cx="965143" cy="916300"/>
              </a:xfrm>
              <a:prstGeom prst="ellipse">
                <a:avLst/>
              </a:prstGeom>
            </p:spPr>
          </p:pic>
          <p:sp>
            <p:nvSpPr>
              <p:cNvPr id="13" name="TextBox 12">
                <a:extLst>
                  <a:ext uri="{FF2B5EF4-FFF2-40B4-BE49-F238E27FC236}">
                    <a16:creationId xmlns:a16="http://schemas.microsoft.com/office/drawing/2014/main" id="{668221BF-184B-805B-E61A-D6A2ABAD7783}"/>
                  </a:ext>
                </a:extLst>
              </p:cNvPr>
              <p:cNvSpPr txBox="1"/>
              <p:nvPr/>
            </p:nvSpPr>
            <p:spPr>
              <a:xfrm>
                <a:off x="7880987" y="5412552"/>
                <a:ext cx="2395551" cy="469359"/>
              </a:xfrm>
              <a:prstGeom prst="rect">
                <a:avLst/>
              </a:prstGeom>
              <a:noFill/>
              <a:ln w="28575">
                <a:noFill/>
              </a:ln>
            </p:spPr>
            <p:txBody>
              <a:bodyPr wrap="square" rtlCol="0">
                <a:spAutoFit/>
              </a:bodyPr>
              <a:lstStyle/>
              <a:p>
                <a:pPr algn="ctr"/>
                <a:r>
                  <a:rPr lang="en-US" sz="1400" b="1"/>
                  <a:t>Joshua </a:t>
                </a:r>
                <a:r>
                  <a:rPr lang="en-US" sz="1400" b="1" err="1"/>
                  <a:t>Nemecek</a:t>
                </a:r>
                <a:endParaRPr lang="en-US" sz="1400" b="1"/>
              </a:p>
              <a:p>
                <a:pPr algn="ctr"/>
                <a:r>
                  <a:rPr lang="en-US" sz="1050"/>
                  <a:t>Data Scientist</a:t>
                </a:r>
              </a:p>
            </p:txBody>
          </p:sp>
        </p:grpSp>
        <p:grpSp>
          <p:nvGrpSpPr>
            <p:cNvPr id="19" name="Group 18">
              <a:extLst>
                <a:ext uri="{FF2B5EF4-FFF2-40B4-BE49-F238E27FC236}">
                  <a16:creationId xmlns:a16="http://schemas.microsoft.com/office/drawing/2014/main" id="{DBEFC113-7D59-AF72-4887-2ABBAF025880}"/>
                </a:ext>
              </a:extLst>
            </p:cNvPr>
            <p:cNvGrpSpPr/>
            <p:nvPr/>
          </p:nvGrpSpPr>
          <p:grpSpPr>
            <a:xfrm>
              <a:off x="7941476" y="4548239"/>
              <a:ext cx="2395551" cy="1384056"/>
              <a:chOff x="9386404" y="4497862"/>
              <a:chExt cx="2395551" cy="1384056"/>
            </a:xfrm>
          </p:grpSpPr>
          <p:sp>
            <p:nvSpPr>
              <p:cNvPr id="17" name="TextBox 16">
                <a:extLst>
                  <a:ext uri="{FF2B5EF4-FFF2-40B4-BE49-F238E27FC236}">
                    <a16:creationId xmlns:a16="http://schemas.microsoft.com/office/drawing/2014/main" id="{9EF19B90-B55B-D85E-3060-C4A9236B3FCD}"/>
                  </a:ext>
                </a:extLst>
              </p:cNvPr>
              <p:cNvSpPr txBox="1"/>
              <p:nvPr/>
            </p:nvSpPr>
            <p:spPr>
              <a:xfrm>
                <a:off x="9386404" y="5412559"/>
                <a:ext cx="2395551" cy="469359"/>
              </a:xfrm>
              <a:prstGeom prst="rect">
                <a:avLst/>
              </a:prstGeom>
              <a:noFill/>
              <a:ln w="28575">
                <a:noFill/>
              </a:ln>
            </p:spPr>
            <p:txBody>
              <a:bodyPr wrap="square" rtlCol="0">
                <a:spAutoFit/>
              </a:bodyPr>
              <a:lstStyle/>
              <a:p>
                <a:pPr algn="ctr"/>
                <a:r>
                  <a:rPr lang="en-US" sz="1400" b="1"/>
                  <a:t>Jonathan </a:t>
                </a:r>
                <a:r>
                  <a:rPr lang="en-US" sz="1400" b="1" err="1"/>
                  <a:t>Hudlow</a:t>
                </a:r>
                <a:endParaRPr lang="en-US" sz="1400" b="1"/>
              </a:p>
              <a:p>
                <a:pPr algn="ctr"/>
                <a:r>
                  <a:rPr lang="en-US" sz="1050"/>
                  <a:t>Senior Data Scientist</a:t>
                </a:r>
              </a:p>
            </p:txBody>
          </p:sp>
          <p:pic>
            <p:nvPicPr>
              <p:cNvPr id="18" name="Picture 17">
                <a:extLst>
                  <a:ext uri="{FF2B5EF4-FFF2-40B4-BE49-F238E27FC236}">
                    <a16:creationId xmlns:a16="http://schemas.microsoft.com/office/drawing/2014/main" id="{CAC64ABD-91B3-9420-8716-9E357E5509AD}"/>
                  </a:ext>
                </a:extLst>
              </p:cNvPr>
              <p:cNvPicPr>
                <a:picLocks noChangeAspect="1"/>
              </p:cNvPicPr>
              <p:nvPr/>
            </p:nvPicPr>
            <p:blipFill>
              <a:blip r:embed="rId12"/>
              <a:stretch>
                <a:fillRect/>
              </a:stretch>
            </p:blipFill>
            <p:spPr>
              <a:xfrm>
                <a:off x="10103840" y="4497862"/>
                <a:ext cx="960678" cy="912061"/>
              </a:xfrm>
              <a:prstGeom prst="ellipse">
                <a:avLst/>
              </a:prstGeom>
            </p:spPr>
          </p:pic>
        </p:grpSp>
        <p:sp>
          <p:nvSpPr>
            <p:cNvPr id="20" name="Rectangle 19">
              <a:extLst>
                <a:ext uri="{FF2B5EF4-FFF2-40B4-BE49-F238E27FC236}">
                  <a16:creationId xmlns:a16="http://schemas.microsoft.com/office/drawing/2014/main" id="{BFBBA32A-3216-9BD6-492E-CD4F87677AC2}"/>
                </a:ext>
              </a:extLst>
            </p:cNvPr>
            <p:cNvSpPr/>
            <p:nvPr/>
          </p:nvSpPr>
          <p:spPr>
            <a:xfrm>
              <a:off x="8248792" y="4135540"/>
              <a:ext cx="3325257" cy="2085200"/>
            </a:xfrm>
            <a:custGeom>
              <a:avLst/>
              <a:gdLst>
                <a:gd name="connsiteX0" fmla="*/ 0 w 3325257"/>
                <a:gd name="connsiteY0" fmla="*/ 0 h 2085200"/>
                <a:gd name="connsiteX1" fmla="*/ 3325257 w 3325257"/>
                <a:gd name="connsiteY1" fmla="*/ 0 h 2085200"/>
                <a:gd name="connsiteX2" fmla="*/ 3325257 w 3325257"/>
                <a:gd name="connsiteY2" fmla="*/ 2085200 h 2085200"/>
                <a:gd name="connsiteX3" fmla="*/ 0 w 3325257"/>
                <a:gd name="connsiteY3" fmla="*/ 2085200 h 2085200"/>
                <a:gd name="connsiteX4" fmla="*/ 0 w 3325257"/>
                <a:gd name="connsiteY4" fmla="*/ 0 h 2085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5257" h="2085200" extrusionOk="0">
                  <a:moveTo>
                    <a:pt x="0" y="0"/>
                  </a:moveTo>
                  <a:cubicBezTo>
                    <a:pt x="1010042" y="118645"/>
                    <a:pt x="2786494" y="116012"/>
                    <a:pt x="3325257" y="0"/>
                  </a:cubicBezTo>
                  <a:cubicBezTo>
                    <a:pt x="3192375" y="525070"/>
                    <a:pt x="3410208" y="1537346"/>
                    <a:pt x="3325257" y="2085200"/>
                  </a:cubicBezTo>
                  <a:cubicBezTo>
                    <a:pt x="2555128" y="2219800"/>
                    <a:pt x="1127105" y="1928004"/>
                    <a:pt x="0" y="2085200"/>
                  </a:cubicBezTo>
                  <a:cubicBezTo>
                    <a:pt x="-20187" y="1647080"/>
                    <a:pt x="-152480" y="842252"/>
                    <a:pt x="0" y="0"/>
                  </a:cubicBezTo>
                  <a:close/>
                </a:path>
              </a:pathLst>
            </a:custGeom>
            <a:noFill/>
            <a:ln>
              <a:solidFill>
                <a:schemeClr val="bg1"/>
              </a:solidFill>
              <a:prstDash val="solid"/>
              <a:extLst>
                <a:ext uri="{C807C97D-BFC1-408E-A445-0C87EB9F89A2}">
                  <ask:lineSketchStyleProps xmlns:ask="http://schemas.microsoft.com/office/drawing/2018/sketchyshapes" sd="1219033472">
                    <a:prstGeom prst="rect">
                      <a:avLst/>
                    </a:prstGeom>
                    <ask:type>
                      <ask:lineSketchCurved/>
                    </ask:type>
                  </ask:lineSketchStyleProps>
                </a:ext>
              </a:extLst>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17544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500"/>
                                        <p:tgtEl>
                                          <p:spTgt spid="52"/>
                                        </p:tgtEl>
                                      </p:cBhvr>
                                    </p:animEffect>
                                  </p:childTnLst>
                                </p:cTn>
                              </p:par>
                              <p:par>
                                <p:cTn id="11" presetID="10" presetClass="entr" presetSubtype="0" fill="hold"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par>
                                <p:cTn id="14" presetID="10" presetClass="entr" presetSubtype="0" fill="hold" nodeType="with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fade">
                                      <p:cBhvr>
                                        <p:cTn id="16" dur="500"/>
                                        <p:tgtEl>
                                          <p:spTgt spid="50"/>
                                        </p:tgtEl>
                                      </p:cBhvr>
                                    </p:animEffect>
                                  </p:childTnLst>
                                </p:cTn>
                              </p:par>
                              <p:par>
                                <p:cTn id="17" presetID="10" presetClass="entr" presetSubtype="0" fill="hold" nodeType="withEffect">
                                  <p:stCondLst>
                                    <p:cond delay="0"/>
                                  </p:stCondLst>
                                  <p:childTnLst>
                                    <p:set>
                                      <p:cBhvr>
                                        <p:cTn id="18" dur="1" fill="hold">
                                          <p:stCondLst>
                                            <p:cond delay="0"/>
                                          </p:stCondLst>
                                        </p:cTn>
                                        <p:tgtEl>
                                          <p:spTgt spid="49"/>
                                        </p:tgtEl>
                                        <p:attrNameLst>
                                          <p:attrName>style.visibility</p:attrName>
                                        </p:attrNameLst>
                                      </p:cBhvr>
                                      <p:to>
                                        <p:strVal val="visible"/>
                                      </p:to>
                                    </p:set>
                                    <p:animEffect transition="in" filter="fade">
                                      <p:cBhvr>
                                        <p:cTn id="19" dur="500"/>
                                        <p:tgtEl>
                                          <p:spTgt spid="49"/>
                                        </p:tgtEl>
                                      </p:cBhvr>
                                    </p:animEffect>
                                  </p:childTnLst>
                                </p:cTn>
                              </p:par>
                              <p:par>
                                <p:cTn id="20" presetID="10" presetClass="entr" presetSubtype="0" fill="hold" nodeType="with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fade">
                                      <p:cBhvr>
                                        <p:cTn id="22" dur="500"/>
                                        <p:tgtEl>
                                          <p:spTgt spid="4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4DFF-FEC0-0C48-A972-9E4ED3BA9D6E}"/>
              </a:ext>
            </a:extLst>
          </p:cNvPr>
          <p:cNvSpPr>
            <a:spLocks noGrp="1"/>
          </p:cNvSpPr>
          <p:nvPr>
            <p:ph type="ctrTitle"/>
          </p:nvPr>
        </p:nvSpPr>
        <p:spPr>
          <a:xfrm>
            <a:off x="2060628" y="249461"/>
            <a:ext cx="7988980" cy="332399"/>
          </a:xfrm>
        </p:spPr>
        <p:txBody>
          <a:bodyPr/>
          <a:lstStyle/>
          <a:p>
            <a:r>
              <a:rPr lang="en-US">
                <a:latin typeface="Franklin Gothic Book"/>
              </a:rPr>
              <a:t>Story Flow</a:t>
            </a:r>
            <a:endParaRPr lang="en-US"/>
          </a:p>
        </p:txBody>
      </p:sp>
      <p:sp>
        <p:nvSpPr>
          <p:cNvPr id="6" name="Slide Number Placeholder 5">
            <a:extLst>
              <a:ext uri="{FF2B5EF4-FFF2-40B4-BE49-F238E27FC236}">
                <a16:creationId xmlns:a16="http://schemas.microsoft.com/office/drawing/2014/main" id="{E7486C51-25E8-4845-95A9-ABC45B4BC846}"/>
              </a:ext>
            </a:extLst>
          </p:cNvPr>
          <p:cNvSpPr>
            <a:spLocks noGrp="1"/>
          </p:cNvSpPr>
          <p:nvPr>
            <p:ph type="sldNum" sz="quarter" idx="12"/>
          </p:nvPr>
        </p:nvSpPr>
        <p:spPr/>
        <p:txBody>
          <a:bodyPr/>
          <a:lstStyle/>
          <a:p>
            <a:fld id="{8A7A6979-0714-4377-B894-6BE4C2D6E202}" type="slidenum">
              <a:rPr lang="en-US" dirty="0" smtClean="0"/>
              <a:pPr/>
              <a:t>4</a:t>
            </a:fld>
            <a:endParaRPr lang="en-US"/>
          </a:p>
        </p:txBody>
      </p:sp>
      <p:grpSp>
        <p:nvGrpSpPr>
          <p:cNvPr id="11" name="Group 10">
            <a:extLst>
              <a:ext uri="{FF2B5EF4-FFF2-40B4-BE49-F238E27FC236}">
                <a16:creationId xmlns:a16="http://schemas.microsoft.com/office/drawing/2014/main" id="{FE8B4E99-7626-BC2B-85C4-5AD42AFD07AE}"/>
              </a:ext>
            </a:extLst>
          </p:cNvPr>
          <p:cNvGrpSpPr/>
          <p:nvPr/>
        </p:nvGrpSpPr>
        <p:grpSpPr>
          <a:xfrm>
            <a:off x="2052431" y="1294915"/>
            <a:ext cx="8160283" cy="4779881"/>
            <a:chOff x="497059" y="483252"/>
            <a:chExt cx="10883059" cy="6374749"/>
          </a:xfrm>
        </p:grpSpPr>
        <p:sp>
          <p:nvSpPr>
            <p:cNvPr id="12" name="Sev03">
              <a:extLst>
                <a:ext uri="{FF2B5EF4-FFF2-40B4-BE49-F238E27FC236}">
                  <a16:creationId xmlns:a16="http://schemas.microsoft.com/office/drawing/2014/main" id="{251411D5-F7B1-F52F-000C-C5E01009E4CD}"/>
                </a:ext>
              </a:extLst>
            </p:cNvPr>
            <p:cNvSpPr/>
            <p:nvPr/>
          </p:nvSpPr>
          <p:spPr>
            <a:xfrm>
              <a:off x="5272379" y="3534895"/>
              <a:ext cx="1314688" cy="1314685"/>
            </a:xfrm>
            <a:prstGeom prst="rect">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3" b="1">
                  <a:solidFill>
                    <a:schemeClr val="bg1"/>
                  </a:solidFill>
                  <a:latin typeface="FontAwesome" pitchFamily="2" charset="0"/>
                  <a:cs typeface="+mj-cs"/>
                </a:rPr>
                <a:t>03</a:t>
              </a:r>
            </a:p>
          </p:txBody>
        </p:sp>
        <p:grpSp>
          <p:nvGrpSpPr>
            <p:cNvPr id="13" name="Group 12">
              <a:extLst>
                <a:ext uri="{FF2B5EF4-FFF2-40B4-BE49-F238E27FC236}">
                  <a16:creationId xmlns:a16="http://schemas.microsoft.com/office/drawing/2014/main" id="{38C290F4-9681-529D-68B0-FE3CA1FF5D28}"/>
                </a:ext>
              </a:extLst>
            </p:cNvPr>
            <p:cNvGrpSpPr/>
            <p:nvPr/>
          </p:nvGrpSpPr>
          <p:grpSpPr>
            <a:xfrm>
              <a:off x="497059" y="483252"/>
              <a:ext cx="10883059" cy="6374749"/>
              <a:chOff x="497059" y="483252"/>
              <a:chExt cx="10883059" cy="6374749"/>
            </a:xfrm>
          </p:grpSpPr>
          <p:sp>
            <p:nvSpPr>
              <p:cNvPr id="14" name="Sev01">
                <a:extLst>
                  <a:ext uri="{FF2B5EF4-FFF2-40B4-BE49-F238E27FC236}">
                    <a16:creationId xmlns:a16="http://schemas.microsoft.com/office/drawing/2014/main" id="{42DF9EBD-3017-79C7-61A4-C07CAADF84C4}"/>
                  </a:ext>
                </a:extLst>
              </p:cNvPr>
              <p:cNvSpPr/>
              <p:nvPr/>
            </p:nvSpPr>
            <p:spPr>
              <a:xfrm>
                <a:off x="5272379" y="483252"/>
                <a:ext cx="1314688" cy="1314685"/>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3" b="1">
                    <a:solidFill>
                      <a:schemeClr val="bg1"/>
                    </a:solidFill>
                    <a:latin typeface="FontAwesome" pitchFamily="2" charset="0"/>
                  </a:rPr>
                  <a:t>01</a:t>
                </a:r>
              </a:p>
            </p:txBody>
          </p:sp>
          <p:sp>
            <p:nvSpPr>
              <p:cNvPr id="15" name="Sev02">
                <a:extLst>
                  <a:ext uri="{FF2B5EF4-FFF2-40B4-BE49-F238E27FC236}">
                    <a16:creationId xmlns:a16="http://schemas.microsoft.com/office/drawing/2014/main" id="{CA416E55-68FB-29AA-5230-B56516D01FD6}"/>
                  </a:ext>
                </a:extLst>
              </p:cNvPr>
              <p:cNvSpPr/>
              <p:nvPr/>
            </p:nvSpPr>
            <p:spPr>
              <a:xfrm>
                <a:off x="5272379" y="2006810"/>
                <a:ext cx="1314688" cy="1314685"/>
              </a:xfrm>
              <a:prstGeom prst="rect">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3" b="1">
                    <a:solidFill>
                      <a:schemeClr val="bg1"/>
                    </a:solidFill>
                    <a:latin typeface="FontAwesome" pitchFamily="2" charset="0"/>
                  </a:rPr>
                  <a:t>02</a:t>
                </a:r>
              </a:p>
            </p:txBody>
          </p:sp>
          <p:grpSp>
            <p:nvGrpSpPr>
              <p:cNvPr id="16" name="Group 225">
                <a:extLst>
                  <a:ext uri="{FF2B5EF4-FFF2-40B4-BE49-F238E27FC236}">
                    <a16:creationId xmlns:a16="http://schemas.microsoft.com/office/drawing/2014/main" id="{314151C9-1C65-1CA7-86A3-5CDB1751A65B}"/>
                  </a:ext>
                </a:extLst>
              </p:cNvPr>
              <p:cNvGrpSpPr/>
              <p:nvPr/>
            </p:nvGrpSpPr>
            <p:grpSpPr>
              <a:xfrm>
                <a:off x="7462054" y="3635387"/>
                <a:ext cx="1113972" cy="1113973"/>
                <a:chOff x="864537" y="1822859"/>
                <a:chExt cx="971309" cy="971307"/>
              </a:xfrm>
            </p:grpSpPr>
            <p:sp>
              <p:nvSpPr>
                <p:cNvPr id="48" name="Oval 47">
                  <a:extLst>
                    <a:ext uri="{FF2B5EF4-FFF2-40B4-BE49-F238E27FC236}">
                      <a16:creationId xmlns:a16="http://schemas.microsoft.com/office/drawing/2014/main" id="{63CDA710-31A8-25FA-279A-1C787760F11D}"/>
                    </a:ext>
                  </a:extLst>
                </p:cNvPr>
                <p:cNvSpPr/>
                <p:nvPr/>
              </p:nvSpPr>
              <p:spPr>
                <a:xfrm>
                  <a:off x="932451" y="1890772"/>
                  <a:ext cx="835480" cy="83547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49" name="Oval 48">
                  <a:extLst>
                    <a:ext uri="{FF2B5EF4-FFF2-40B4-BE49-F238E27FC236}">
                      <a16:creationId xmlns:a16="http://schemas.microsoft.com/office/drawing/2014/main" id="{90AE1264-464D-366E-F222-6BDF73A16852}"/>
                    </a:ext>
                  </a:extLst>
                </p:cNvPr>
                <p:cNvSpPr/>
                <p:nvPr/>
              </p:nvSpPr>
              <p:spPr>
                <a:xfrm>
                  <a:off x="864537" y="1822859"/>
                  <a:ext cx="971309" cy="971307"/>
                </a:xfrm>
                <a:prstGeom prst="ellipse">
                  <a:avLst/>
                </a:prstGeom>
                <a:noFill/>
                <a:ln w="19050">
                  <a:solidFill>
                    <a:schemeClr val="accent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grpSp>
          <p:grpSp>
            <p:nvGrpSpPr>
              <p:cNvPr id="17" name="Group 225">
                <a:extLst>
                  <a:ext uri="{FF2B5EF4-FFF2-40B4-BE49-F238E27FC236}">
                    <a16:creationId xmlns:a16="http://schemas.microsoft.com/office/drawing/2014/main" id="{47455850-092C-7BB6-D320-92CFAAF73D50}"/>
                  </a:ext>
                </a:extLst>
              </p:cNvPr>
              <p:cNvGrpSpPr/>
              <p:nvPr/>
            </p:nvGrpSpPr>
            <p:grpSpPr>
              <a:xfrm>
                <a:off x="7462055" y="589300"/>
                <a:ext cx="1113973" cy="1113971"/>
                <a:chOff x="864537" y="1822859"/>
                <a:chExt cx="971309" cy="971307"/>
              </a:xfrm>
            </p:grpSpPr>
            <p:sp>
              <p:nvSpPr>
                <p:cNvPr id="46" name="Oval 45">
                  <a:extLst>
                    <a:ext uri="{FF2B5EF4-FFF2-40B4-BE49-F238E27FC236}">
                      <a16:creationId xmlns:a16="http://schemas.microsoft.com/office/drawing/2014/main" id="{6777C4B5-A6D4-AF57-6AE8-8BD2FE38AD70}"/>
                    </a:ext>
                  </a:extLst>
                </p:cNvPr>
                <p:cNvSpPr/>
                <p:nvPr/>
              </p:nvSpPr>
              <p:spPr>
                <a:xfrm>
                  <a:off x="932451" y="1890773"/>
                  <a:ext cx="835480" cy="8354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47" name="Oval 46">
                  <a:extLst>
                    <a:ext uri="{FF2B5EF4-FFF2-40B4-BE49-F238E27FC236}">
                      <a16:creationId xmlns:a16="http://schemas.microsoft.com/office/drawing/2014/main" id="{2D79763D-1D05-B23A-5D41-11BB31F2AF3B}"/>
                    </a:ext>
                  </a:extLst>
                </p:cNvPr>
                <p:cNvSpPr/>
                <p:nvPr/>
              </p:nvSpPr>
              <p:spPr>
                <a:xfrm>
                  <a:off x="864537" y="1822859"/>
                  <a:ext cx="971309" cy="971307"/>
                </a:xfrm>
                <a:prstGeom prst="ellipse">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grpSp>
          <p:grpSp>
            <p:nvGrpSpPr>
              <p:cNvPr id="18" name="Group 225">
                <a:extLst>
                  <a:ext uri="{FF2B5EF4-FFF2-40B4-BE49-F238E27FC236}">
                    <a16:creationId xmlns:a16="http://schemas.microsoft.com/office/drawing/2014/main" id="{A75182FB-9185-4EC6-F9C2-4C2965CAA4B3}"/>
                  </a:ext>
                </a:extLst>
              </p:cNvPr>
              <p:cNvGrpSpPr/>
              <p:nvPr/>
            </p:nvGrpSpPr>
            <p:grpSpPr>
              <a:xfrm>
                <a:off x="7462054" y="2112345"/>
                <a:ext cx="1113972" cy="1113973"/>
                <a:chOff x="864537" y="1822859"/>
                <a:chExt cx="971309" cy="971307"/>
              </a:xfrm>
            </p:grpSpPr>
            <p:sp>
              <p:nvSpPr>
                <p:cNvPr id="44" name="Oval 43">
                  <a:extLst>
                    <a:ext uri="{FF2B5EF4-FFF2-40B4-BE49-F238E27FC236}">
                      <a16:creationId xmlns:a16="http://schemas.microsoft.com/office/drawing/2014/main" id="{1EE56466-B9A8-5F7D-DFD7-1DFEE2D39EF3}"/>
                    </a:ext>
                  </a:extLst>
                </p:cNvPr>
                <p:cNvSpPr/>
                <p:nvPr/>
              </p:nvSpPr>
              <p:spPr>
                <a:xfrm>
                  <a:off x="932451" y="1890773"/>
                  <a:ext cx="835480" cy="8354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45" name="Oval 44">
                  <a:extLst>
                    <a:ext uri="{FF2B5EF4-FFF2-40B4-BE49-F238E27FC236}">
                      <a16:creationId xmlns:a16="http://schemas.microsoft.com/office/drawing/2014/main" id="{2D40C372-F213-29FD-11B3-38D4F243ADF4}"/>
                    </a:ext>
                  </a:extLst>
                </p:cNvPr>
                <p:cNvSpPr/>
                <p:nvPr/>
              </p:nvSpPr>
              <p:spPr>
                <a:xfrm>
                  <a:off x="864537" y="1822859"/>
                  <a:ext cx="971309" cy="971307"/>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grpSp>
          <p:sp>
            <p:nvSpPr>
              <p:cNvPr id="19" name="Oval 18">
                <a:extLst>
                  <a:ext uri="{FF2B5EF4-FFF2-40B4-BE49-F238E27FC236}">
                    <a16:creationId xmlns:a16="http://schemas.microsoft.com/office/drawing/2014/main" id="{DDCC723C-C67D-19CF-E3D1-52FF7BC6B189}"/>
                  </a:ext>
                </a:extLst>
              </p:cNvPr>
              <p:cNvSpPr/>
              <p:nvPr/>
            </p:nvSpPr>
            <p:spPr>
              <a:xfrm>
                <a:off x="6333067" y="886595"/>
                <a:ext cx="508000" cy="508000"/>
              </a:xfrm>
              <a:prstGeom prst="ellipse">
                <a:avLst/>
              </a:prstGeom>
              <a:solidFill>
                <a:schemeClr val="bg1"/>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Oval 19">
                <a:extLst>
                  <a:ext uri="{FF2B5EF4-FFF2-40B4-BE49-F238E27FC236}">
                    <a16:creationId xmlns:a16="http://schemas.microsoft.com/office/drawing/2014/main" id="{4E238A29-13FC-2982-6452-F2F417EF6B4B}"/>
                  </a:ext>
                </a:extLst>
              </p:cNvPr>
              <p:cNvSpPr/>
              <p:nvPr/>
            </p:nvSpPr>
            <p:spPr>
              <a:xfrm>
                <a:off x="6333067" y="3938237"/>
                <a:ext cx="508000" cy="508000"/>
              </a:xfrm>
              <a:prstGeom prst="ellipse">
                <a:avLst/>
              </a:prstGeom>
              <a:solidFill>
                <a:schemeClr val="bg1"/>
              </a:solidFill>
              <a:ln w="762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Oval 20">
                <a:extLst>
                  <a:ext uri="{FF2B5EF4-FFF2-40B4-BE49-F238E27FC236}">
                    <a16:creationId xmlns:a16="http://schemas.microsoft.com/office/drawing/2014/main" id="{D8509B6A-0D42-AF8A-57C4-433494143673}"/>
                  </a:ext>
                </a:extLst>
              </p:cNvPr>
              <p:cNvSpPr/>
              <p:nvPr/>
            </p:nvSpPr>
            <p:spPr>
              <a:xfrm>
                <a:off x="6333067" y="2412416"/>
                <a:ext cx="508000" cy="508000"/>
              </a:xfrm>
              <a:prstGeom prst="ellipse">
                <a:avLst/>
              </a:prstGeom>
              <a:solidFill>
                <a:schemeClr val="bg1"/>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22" name="Straight Connector 22">
                <a:extLst>
                  <a:ext uri="{FF2B5EF4-FFF2-40B4-BE49-F238E27FC236}">
                    <a16:creationId xmlns:a16="http://schemas.microsoft.com/office/drawing/2014/main" id="{961E7576-FC78-45E2-7844-AB4BFB233E25}"/>
                  </a:ext>
                </a:extLst>
              </p:cNvPr>
              <p:cNvCxnSpPr/>
              <p:nvPr/>
            </p:nvCxnSpPr>
            <p:spPr>
              <a:xfrm rot="10800000" flipH="1">
                <a:off x="6600038" y="1139272"/>
                <a:ext cx="807137" cy="3"/>
              </a:xfrm>
              <a:prstGeom prst="line">
                <a:avLst/>
              </a:prstGeom>
              <a:ln w="19050">
                <a:solidFill>
                  <a:schemeClr val="accent1"/>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A2A0198-1F12-6C0A-60F6-B71AAC5B7A6C}"/>
                  </a:ext>
                </a:extLst>
              </p:cNvPr>
              <p:cNvCxnSpPr/>
              <p:nvPr/>
            </p:nvCxnSpPr>
            <p:spPr>
              <a:xfrm rot="10800000" flipH="1">
                <a:off x="6600038" y="2664153"/>
                <a:ext cx="807137" cy="3"/>
              </a:xfrm>
              <a:prstGeom prst="line">
                <a:avLst/>
              </a:prstGeom>
              <a:ln w="19050">
                <a:solidFill>
                  <a:schemeClr val="accent2"/>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947B5F0-8C32-A5E4-0C3D-5842D8D4D0AA}"/>
                  </a:ext>
                </a:extLst>
              </p:cNvPr>
              <p:cNvCxnSpPr/>
              <p:nvPr/>
            </p:nvCxnSpPr>
            <p:spPr>
              <a:xfrm rot="10800000" flipH="1">
                <a:off x="6600038" y="4189035"/>
                <a:ext cx="807137" cy="3"/>
              </a:xfrm>
              <a:prstGeom prst="line">
                <a:avLst/>
              </a:prstGeom>
              <a:ln w="19050">
                <a:solidFill>
                  <a:schemeClr val="accent3"/>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25" name="Text Placeholder 3">
                <a:extLst>
                  <a:ext uri="{FF2B5EF4-FFF2-40B4-BE49-F238E27FC236}">
                    <a16:creationId xmlns:a16="http://schemas.microsoft.com/office/drawing/2014/main" id="{AF1D9BBE-E453-5E59-C928-8EDD84BA47F7}"/>
                  </a:ext>
                </a:extLst>
              </p:cNvPr>
              <p:cNvSpPr txBox="1">
                <a:spLocks/>
              </p:cNvSpPr>
              <p:nvPr/>
            </p:nvSpPr>
            <p:spPr>
              <a:xfrm>
                <a:off x="8737600" y="758672"/>
                <a:ext cx="2642518" cy="246221"/>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600">
                    <a:solidFill>
                      <a:schemeClr val="accent1"/>
                    </a:solidFill>
                    <a:latin typeface="+mj-lt"/>
                  </a:rPr>
                  <a:t>Business Problems &amp; Benefits</a:t>
                </a:r>
              </a:p>
            </p:txBody>
          </p:sp>
          <p:sp>
            <p:nvSpPr>
              <p:cNvPr id="26" name="Text Placeholder 3">
                <a:extLst>
                  <a:ext uri="{FF2B5EF4-FFF2-40B4-BE49-F238E27FC236}">
                    <a16:creationId xmlns:a16="http://schemas.microsoft.com/office/drawing/2014/main" id="{4AF1D4B7-F3DC-E0E9-0739-5B86E957CA79}"/>
                  </a:ext>
                </a:extLst>
              </p:cNvPr>
              <p:cNvSpPr txBox="1">
                <a:spLocks/>
              </p:cNvSpPr>
              <p:nvPr/>
            </p:nvSpPr>
            <p:spPr>
              <a:xfrm>
                <a:off x="8737600" y="2265791"/>
                <a:ext cx="1209049" cy="246221"/>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600">
                    <a:solidFill>
                      <a:schemeClr val="accent2"/>
                    </a:solidFill>
                    <a:latin typeface="+mj-lt"/>
                  </a:rPr>
                  <a:t>Project Scope</a:t>
                </a:r>
              </a:p>
            </p:txBody>
          </p:sp>
          <p:sp>
            <p:nvSpPr>
              <p:cNvPr id="27" name="Text Placeholder 3">
                <a:extLst>
                  <a:ext uri="{FF2B5EF4-FFF2-40B4-BE49-F238E27FC236}">
                    <a16:creationId xmlns:a16="http://schemas.microsoft.com/office/drawing/2014/main" id="{E16B8181-9279-174C-FA47-FB510E70C757}"/>
                  </a:ext>
                </a:extLst>
              </p:cNvPr>
              <p:cNvSpPr txBox="1">
                <a:spLocks/>
              </p:cNvSpPr>
              <p:nvPr/>
            </p:nvSpPr>
            <p:spPr>
              <a:xfrm>
                <a:off x="8737600" y="3772910"/>
                <a:ext cx="1262910" cy="246221"/>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600">
                    <a:solidFill>
                      <a:schemeClr val="accent3"/>
                    </a:solidFill>
                    <a:latin typeface="+mj-lt"/>
                  </a:rPr>
                  <a:t>Data Overview</a:t>
                </a:r>
              </a:p>
            </p:txBody>
          </p:sp>
          <p:sp>
            <p:nvSpPr>
              <p:cNvPr id="28" name="TextBox 27">
                <a:extLst>
                  <a:ext uri="{FF2B5EF4-FFF2-40B4-BE49-F238E27FC236}">
                    <a16:creationId xmlns:a16="http://schemas.microsoft.com/office/drawing/2014/main" id="{7560D9F2-08C9-7B45-5282-E0050A7B3AA5}"/>
                  </a:ext>
                </a:extLst>
              </p:cNvPr>
              <p:cNvSpPr txBox="1"/>
              <p:nvPr/>
            </p:nvSpPr>
            <p:spPr>
              <a:xfrm>
                <a:off x="1001009" y="2607919"/>
                <a:ext cx="3286959" cy="830997"/>
              </a:xfrm>
              <a:prstGeom prst="rect">
                <a:avLst/>
              </a:prstGeom>
              <a:noFill/>
              <a:ln w="12700">
                <a:noFill/>
                <a:prstDash val="solid"/>
              </a:ln>
            </p:spPr>
            <p:txBody>
              <a:bodyPr wrap="square" rtlCol="0">
                <a:spAutoFit/>
              </a:bodyPr>
              <a:lstStyle/>
              <a:p>
                <a:pPr algn="ctr"/>
                <a:r>
                  <a:rPr lang="en-US" sz="4800">
                    <a:latin typeface="Fira Sans Extra Condensed Medium" panose="020B0604020202020204" charset="0"/>
                  </a:rPr>
                  <a:t>AGENDA</a:t>
                </a:r>
              </a:p>
            </p:txBody>
          </p:sp>
          <p:cxnSp>
            <p:nvCxnSpPr>
              <p:cNvPr id="29" name="Straight Connector 28">
                <a:extLst>
                  <a:ext uri="{FF2B5EF4-FFF2-40B4-BE49-F238E27FC236}">
                    <a16:creationId xmlns:a16="http://schemas.microsoft.com/office/drawing/2014/main" id="{168297B1-0385-E7D1-9EC5-AEF038D525E2}"/>
                  </a:ext>
                </a:extLst>
              </p:cNvPr>
              <p:cNvCxnSpPr/>
              <p:nvPr/>
            </p:nvCxnSpPr>
            <p:spPr>
              <a:xfrm flipV="1">
                <a:off x="497059" y="483253"/>
                <a:ext cx="0" cy="3152132"/>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5853119-1E73-51CD-DFA0-7479440A989D}"/>
                  </a:ext>
                </a:extLst>
              </p:cNvPr>
              <p:cNvCxnSpPr>
                <a:cxnSpLocks/>
              </p:cNvCxnSpPr>
              <p:nvPr/>
            </p:nvCxnSpPr>
            <p:spPr>
              <a:xfrm>
                <a:off x="497059" y="483252"/>
                <a:ext cx="4595445" cy="0"/>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45E31CD-EE0C-48E5-E133-D3869B5588AF}"/>
                  </a:ext>
                </a:extLst>
              </p:cNvPr>
              <p:cNvCxnSpPr/>
              <p:nvPr/>
            </p:nvCxnSpPr>
            <p:spPr>
              <a:xfrm>
                <a:off x="5092504" y="483253"/>
                <a:ext cx="0" cy="6374748"/>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4D7523-3BE6-D2B0-D533-3939ADA329E9}"/>
                  </a:ext>
                </a:extLst>
              </p:cNvPr>
              <p:cNvCxnSpPr>
                <a:cxnSpLocks/>
              </p:cNvCxnSpPr>
              <p:nvPr/>
            </p:nvCxnSpPr>
            <p:spPr>
              <a:xfrm>
                <a:off x="497059" y="3635384"/>
                <a:ext cx="3076135" cy="0"/>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pic>
            <p:nvPicPr>
              <p:cNvPr id="33" name="Picture 4" descr="Committed to Quality | World Cord sets, Inc">
                <a:extLst>
                  <a:ext uri="{FF2B5EF4-FFF2-40B4-BE49-F238E27FC236}">
                    <a16:creationId xmlns:a16="http://schemas.microsoft.com/office/drawing/2014/main" id="{47DE95AD-EE03-2B8E-1BEB-304F85C148E0}"/>
                  </a:ext>
                </a:extLst>
              </p:cNvPr>
              <p:cNvPicPr>
                <a:picLocks noChangeAspect="1" noChangeArrowheads="1"/>
              </p:cNvPicPr>
              <p:nvPr/>
            </p:nvPicPr>
            <p:blipFill>
              <a:blip r:embed="rId2">
                <a:lum bright="70000" contrast="-70000"/>
                <a:alphaModFix/>
                <a:extLst>
                  <a:ext uri="{BEBA8EAE-BF5A-486C-A8C5-ECC9F3942E4B}">
                    <a14:imgProps xmlns:a14="http://schemas.microsoft.com/office/drawing/2010/main">
                      <a14:imgLayer r:embed="rId3">
                        <a14:imgEffect>
                          <a14:artisticChalkSketch/>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716055" y="809237"/>
                <a:ext cx="644363" cy="635923"/>
              </a:xfrm>
              <a:prstGeom prst="rect">
                <a:avLst/>
              </a:prstGeom>
              <a:noFill/>
              <a:extLst>
                <a:ext uri="{909E8E84-426E-40DD-AFC4-6F175D3DCCD1}">
                  <a14:hiddenFill xmlns:a14="http://schemas.microsoft.com/office/drawing/2010/main">
                    <a:solidFill>
                      <a:srgbClr val="FFFFFF"/>
                    </a:solidFill>
                  </a14:hiddenFill>
                </a:ext>
              </a:extLst>
            </p:spPr>
          </p:pic>
          <p:pic>
            <p:nvPicPr>
              <p:cNvPr id="34" name="Graphic 33" descr="Circles with arrows with solid fill">
                <a:extLst>
                  <a:ext uri="{FF2B5EF4-FFF2-40B4-BE49-F238E27FC236}">
                    <a16:creationId xmlns:a16="http://schemas.microsoft.com/office/drawing/2014/main" id="{275F1AC4-B34B-2CE0-7CE5-F9579393348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539952" y="2190240"/>
                <a:ext cx="958184" cy="958184"/>
              </a:xfrm>
              <a:prstGeom prst="rect">
                <a:avLst/>
              </a:prstGeom>
            </p:spPr>
          </p:pic>
          <p:pic>
            <p:nvPicPr>
              <p:cNvPr id="35" name="Graphic 34" descr="Database outline">
                <a:extLst>
                  <a:ext uri="{FF2B5EF4-FFF2-40B4-BE49-F238E27FC236}">
                    <a16:creationId xmlns:a16="http://schemas.microsoft.com/office/drawing/2014/main" id="{9C8AC197-2F4C-AE02-205E-BE7D6EEF753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594082" y="3754955"/>
                <a:ext cx="868159" cy="868159"/>
              </a:xfrm>
              <a:prstGeom prst="rect">
                <a:avLst/>
              </a:prstGeom>
            </p:spPr>
          </p:pic>
          <p:sp>
            <p:nvSpPr>
              <p:cNvPr id="36" name="Sev04">
                <a:extLst>
                  <a:ext uri="{FF2B5EF4-FFF2-40B4-BE49-F238E27FC236}">
                    <a16:creationId xmlns:a16="http://schemas.microsoft.com/office/drawing/2014/main" id="{5333E2B2-1606-2FDB-2313-CB2B73B9F9C5}"/>
                  </a:ext>
                </a:extLst>
              </p:cNvPr>
              <p:cNvSpPr/>
              <p:nvPr/>
            </p:nvSpPr>
            <p:spPr>
              <a:xfrm>
                <a:off x="5272379" y="5088966"/>
                <a:ext cx="1254954" cy="1254950"/>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733" b="1">
                    <a:solidFill>
                      <a:schemeClr val="bg1"/>
                    </a:solidFill>
                    <a:latin typeface="FontAwesome" pitchFamily="2" charset="0"/>
                  </a:rPr>
                  <a:t>04</a:t>
                </a:r>
              </a:p>
            </p:txBody>
          </p:sp>
          <p:grpSp>
            <p:nvGrpSpPr>
              <p:cNvPr id="37" name="Group 36">
                <a:extLst>
                  <a:ext uri="{FF2B5EF4-FFF2-40B4-BE49-F238E27FC236}">
                    <a16:creationId xmlns:a16="http://schemas.microsoft.com/office/drawing/2014/main" id="{B9CB366D-FB4B-C46C-2430-57B2E5E78B22}"/>
                  </a:ext>
                </a:extLst>
              </p:cNvPr>
              <p:cNvGrpSpPr/>
              <p:nvPr/>
            </p:nvGrpSpPr>
            <p:grpSpPr>
              <a:xfrm>
                <a:off x="7506557" y="5180810"/>
                <a:ext cx="1063357" cy="1063357"/>
                <a:chOff x="7362562" y="5182238"/>
                <a:chExt cx="1063357" cy="1063357"/>
              </a:xfrm>
            </p:grpSpPr>
            <p:sp>
              <p:nvSpPr>
                <p:cNvPr id="41" name="Oval 40">
                  <a:extLst>
                    <a:ext uri="{FF2B5EF4-FFF2-40B4-BE49-F238E27FC236}">
                      <a16:creationId xmlns:a16="http://schemas.microsoft.com/office/drawing/2014/main" id="{D7EA416C-A421-F979-C3BA-A9D8790B3F37}"/>
                    </a:ext>
                  </a:extLst>
                </p:cNvPr>
                <p:cNvSpPr/>
                <p:nvPr/>
              </p:nvSpPr>
              <p:spPr>
                <a:xfrm>
                  <a:off x="7436914" y="5256588"/>
                  <a:ext cx="914656" cy="914656"/>
                </a:xfrm>
                <a:prstGeom prst="ellipse">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867"/>
                </a:p>
              </p:txBody>
            </p:sp>
            <p:sp>
              <p:nvSpPr>
                <p:cNvPr id="42" name="Oval 41">
                  <a:extLst>
                    <a:ext uri="{FF2B5EF4-FFF2-40B4-BE49-F238E27FC236}">
                      <a16:creationId xmlns:a16="http://schemas.microsoft.com/office/drawing/2014/main" id="{731B0519-E83E-76E7-C97D-C3328320E507}"/>
                    </a:ext>
                  </a:extLst>
                </p:cNvPr>
                <p:cNvSpPr/>
                <p:nvPr/>
              </p:nvSpPr>
              <p:spPr>
                <a:xfrm>
                  <a:off x="7362562" y="5182238"/>
                  <a:ext cx="1063357" cy="1063357"/>
                </a:xfrm>
                <a:prstGeom prst="ellipse">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867"/>
                </a:p>
              </p:txBody>
            </p:sp>
            <p:pic>
              <p:nvPicPr>
                <p:cNvPr id="43" name="Picture 12" descr="Analysis, analytics, financial, market, research, stock, view icon ...">
                  <a:extLst>
                    <a:ext uri="{FF2B5EF4-FFF2-40B4-BE49-F238E27FC236}">
                      <a16:creationId xmlns:a16="http://schemas.microsoft.com/office/drawing/2014/main" id="{85ED8760-456B-E506-978D-2F8ECD164EE2}"/>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artisticPhotocopy/>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7605023" y="5428893"/>
                  <a:ext cx="566526" cy="566526"/>
                </a:xfrm>
                <a:prstGeom prst="rect">
                  <a:avLst/>
                </a:prstGeom>
              </p:spPr>
              <p:style>
                <a:lnRef idx="1">
                  <a:schemeClr val="accent2"/>
                </a:lnRef>
                <a:fillRef idx="2">
                  <a:schemeClr val="accent2"/>
                </a:fillRef>
                <a:effectRef idx="1">
                  <a:schemeClr val="accent2"/>
                </a:effectRef>
                <a:fontRef idx="minor">
                  <a:schemeClr val="dk1"/>
                </a:fontRef>
              </p:style>
            </p:pic>
          </p:grpSp>
          <p:sp>
            <p:nvSpPr>
              <p:cNvPr id="38" name="Text Placeholder 3">
                <a:extLst>
                  <a:ext uri="{FF2B5EF4-FFF2-40B4-BE49-F238E27FC236}">
                    <a16:creationId xmlns:a16="http://schemas.microsoft.com/office/drawing/2014/main" id="{3A33D170-BA3E-DD3D-698F-8A977BDE1E07}"/>
                  </a:ext>
                </a:extLst>
              </p:cNvPr>
              <p:cNvSpPr txBox="1">
                <a:spLocks/>
              </p:cNvSpPr>
              <p:nvPr/>
            </p:nvSpPr>
            <p:spPr>
              <a:xfrm>
                <a:off x="8718605" y="5569323"/>
                <a:ext cx="1568997" cy="341196"/>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600">
                    <a:solidFill>
                      <a:schemeClr val="accent6"/>
                    </a:solidFill>
                    <a:latin typeface="+mj-lt"/>
                  </a:rPr>
                  <a:t>Methodology</a:t>
                </a:r>
              </a:p>
            </p:txBody>
          </p:sp>
          <p:sp>
            <p:nvSpPr>
              <p:cNvPr id="39" name="Oval 38">
                <a:extLst>
                  <a:ext uri="{FF2B5EF4-FFF2-40B4-BE49-F238E27FC236}">
                    <a16:creationId xmlns:a16="http://schemas.microsoft.com/office/drawing/2014/main" id="{3ACE7821-FC7B-63A2-1181-109F9C335C6F}"/>
                  </a:ext>
                </a:extLst>
              </p:cNvPr>
              <p:cNvSpPr/>
              <p:nvPr/>
            </p:nvSpPr>
            <p:spPr>
              <a:xfrm>
                <a:off x="6333067" y="5454329"/>
                <a:ext cx="508000" cy="508000"/>
              </a:xfrm>
              <a:prstGeom prst="ellipse">
                <a:avLst/>
              </a:prstGeom>
              <a:solidFill>
                <a:schemeClr val="bg1"/>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40" name="Straight Connector 39">
                <a:extLst>
                  <a:ext uri="{FF2B5EF4-FFF2-40B4-BE49-F238E27FC236}">
                    <a16:creationId xmlns:a16="http://schemas.microsoft.com/office/drawing/2014/main" id="{5C3A5C93-2356-C2C9-5C39-F558378147E5}"/>
                  </a:ext>
                </a:extLst>
              </p:cNvPr>
              <p:cNvCxnSpPr/>
              <p:nvPr/>
            </p:nvCxnSpPr>
            <p:spPr>
              <a:xfrm rot="10800000" flipH="1">
                <a:off x="6539714" y="5712489"/>
                <a:ext cx="770464" cy="3"/>
              </a:xfrm>
              <a:prstGeom prst="line">
                <a:avLst/>
              </a:prstGeom>
              <a:ln>
                <a:headEnd type="oval"/>
                <a:tailEnd type="oval"/>
              </a:ln>
            </p:spPr>
            <p:style>
              <a:lnRef idx="1">
                <a:schemeClr val="accent2"/>
              </a:lnRef>
              <a:fillRef idx="2">
                <a:schemeClr val="accent2"/>
              </a:fillRef>
              <a:effectRef idx="1">
                <a:schemeClr val="accent2"/>
              </a:effectRef>
              <a:fontRef idx="minor">
                <a:schemeClr val="dk1"/>
              </a:fontRef>
            </p:style>
          </p:cxnSp>
        </p:grpSp>
      </p:grpSp>
      <p:pic>
        <p:nvPicPr>
          <p:cNvPr id="50" name="Picture 4">
            <a:extLst>
              <a:ext uri="{FF2B5EF4-FFF2-40B4-BE49-F238E27FC236}">
                <a16:creationId xmlns:a16="http://schemas.microsoft.com/office/drawing/2014/main" id="{87AD3AAF-E27E-7832-714A-22EAE58E48E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18" y="0"/>
            <a:ext cx="1665962" cy="895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2116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4DFF-FEC0-0C48-A972-9E4ED3BA9D6E}"/>
              </a:ext>
            </a:extLst>
          </p:cNvPr>
          <p:cNvSpPr>
            <a:spLocks noGrp="1"/>
          </p:cNvSpPr>
          <p:nvPr>
            <p:ph type="ctrTitle"/>
          </p:nvPr>
        </p:nvSpPr>
        <p:spPr>
          <a:xfrm>
            <a:off x="2060628" y="249461"/>
            <a:ext cx="7988980" cy="332399"/>
          </a:xfrm>
        </p:spPr>
        <p:txBody>
          <a:bodyPr/>
          <a:lstStyle/>
          <a:p>
            <a:r>
              <a:rPr lang="en-US">
                <a:latin typeface="Franklin Gothic Book"/>
              </a:rPr>
              <a:t>Story Flow</a:t>
            </a:r>
            <a:endParaRPr lang="en-US"/>
          </a:p>
        </p:txBody>
      </p:sp>
      <p:pic>
        <p:nvPicPr>
          <p:cNvPr id="50" name="Picture 4">
            <a:extLst>
              <a:ext uri="{FF2B5EF4-FFF2-40B4-BE49-F238E27FC236}">
                <a16:creationId xmlns:a16="http://schemas.microsoft.com/office/drawing/2014/main" id="{87AD3AAF-E27E-7832-714A-22EAE58E48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8" y="0"/>
            <a:ext cx="1665962" cy="895671"/>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B2E7100B-6ADB-2973-75BA-C03618885FD8}"/>
              </a:ext>
            </a:extLst>
          </p:cNvPr>
          <p:cNvGrpSpPr/>
          <p:nvPr/>
        </p:nvGrpSpPr>
        <p:grpSpPr>
          <a:xfrm>
            <a:off x="2064158" y="1444131"/>
            <a:ext cx="9115356" cy="4630667"/>
            <a:chOff x="1147852" y="483252"/>
            <a:chExt cx="10536150" cy="5892148"/>
          </a:xfrm>
        </p:grpSpPr>
        <p:sp>
          <p:nvSpPr>
            <p:cNvPr id="8" name="Sev02">
              <a:extLst>
                <a:ext uri="{FF2B5EF4-FFF2-40B4-BE49-F238E27FC236}">
                  <a16:creationId xmlns:a16="http://schemas.microsoft.com/office/drawing/2014/main" id="{39BB7F99-37E8-F4C6-A128-EDE428F3D720}"/>
                </a:ext>
              </a:extLst>
            </p:cNvPr>
            <p:cNvSpPr/>
            <p:nvPr/>
          </p:nvSpPr>
          <p:spPr>
            <a:xfrm>
              <a:off x="5272379" y="2006810"/>
              <a:ext cx="1314688" cy="1314685"/>
            </a:xfrm>
            <a:prstGeom prst="rect">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3" b="1">
                  <a:solidFill>
                    <a:schemeClr val="bg1"/>
                  </a:solidFill>
                  <a:latin typeface="FontAwesome" pitchFamily="2" charset="0"/>
                </a:rPr>
                <a:t>06</a:t>
              </a:r>
            </a:p>
          </p:txBody>
        </p:sp>
        <p:grpSp>
          <p:nvGrpSpPr>
            <p:cNvPr id="9" name="Group 8">
              <a:extLst>
                <a:ext uri="{FF2B5EF4-FFF2-40B4-BE49-F238E27FC236}">
                  <a16:creationId xmlns:a16="http://schemas.microsoft.com/office/drawing/2014/main" id="{C10D5C81-A63B-1C23-0B4B-B5631F892333}"/>
                </a:ext>
              </a:extLst>
            </p:cNvPr>
            <p:cNvGrpSpPr/>
            <p:nvPr/>
          </p:nvGrpSpPr>
          <p:grpSpPr>
            <a:xfrm>
              <a:off x="1147852" y="483252"/>
              <a:ext cx="10536150" cy="5892148"/>
              <a:chOff x="1147852" y="483252"/>
              <a:chExt cx="10536150" cy="5892148"/>
            </a:xfrm>
          </p:grpSpPr>
          <p:grpSp>
            <p:nvGrpSpPr>
              <p:cNvPr id="10" name="Group 30">
                <a:extLst>
                  <a:ext uri="{FF2B5EF4-FFF2-40B4-BE49-F238E27FC236}">
                    <a16:creationId xmlns:a16="http://schemas.microsoft.com/office/drawing/2014/main" id="{59CF5820-0A9E-AD59-51DC-A932349E97AA}"/>
                  </a:ext>
                </a:extLst>
              </p:cNvPr>
              <p:cNvGrpSpPr/>
              <p:nvPr/>
            </p:nvGrpSpPr>
            <p:grpSpPr>
              <a:xfrm>
                <a:off x="8737600" y="758669"/>
                <a:ext cx="2946400" cy="452183"/>
                <a:chOff x="1270277" y="1233504"/>
                <a:chExt cx="3048000" cy="339138"/>
              </a:xfrm>
            </p:grpSpPr>
            <p:sp>
              <p:nvSpPr>
                <p:cNvPr id="89" name="Text Placeholder 3">
                  <a:extLst>
                    <a:ext uri="{FF2B5EF4-FFF2-40B4-BE49-F238E27FC236}">
                      <a16:creationId xmlns:a16="http://schemas.microsoft.com/office/drawing/2014/main" id="{CE400E3E-50BD-5F95-32C4-325CA4E10C23}"/>
                    </a:ext>
                  </a:extLst>
                </p:cNvPr>
                <p:cNvSpPr txBox="1">
                  <a:spLocks/>
                </p:cNvSpPr>
                <p:nvPr/>
              </p:nvSpPr>
              <p:spPr>
                <a:xfrm>
                  <a:off x="1270277" y="1233504"/>
                  <a:ext cx="1480644"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600">
                      <a:solidFill>
                        <a:schemeClr val="accent1"/>
                      </a:solidFill>
                      <a:latin typeface="+mj-lt"/>
                    </a:rPr>
                    <a:t>Model Approach</a:t>
                  </a:r>
                </a:p>
              </p:txBody>
            </p:sp>
            <p:sp>
              <p:nvSpPr>
                <p:cNvPr id="90" name="Text Placeholder 3">
                  <a:extLst>
                    <a:ext uri="{FF2B5EF4-FFF2-40B4-BE49-F238E27FC236}">
                      <a16:creationId xmlns:a16="http://schemas.microsoft.com/office/drawing/2014/main" id="{ED1AE41D-0330-3E1F-EB0B-E3F2D57A1D7B}"/>
                    </a:ext>
                  </a:extLst>
                </p:cNvPr>
                <p:cNvSpPr txBox="1">
                  <a:spLocks/>
                </p:cNvSpPr>
                <p:nvPr/>
              </p:nvSpPr>
              <p:spPr>
                <a:xfrm>
                  <a:off x="1270277" y="1418801"/>
                  <a:ext cx="3048000" cy="15384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endParaRPr lang="en-US" sz="1333">
                    <a:solidFill>
                      <a:schemeClr val="tx1">
                        <a:lumMod val="50000"/>
                        <a:lumOff val="50000"/>
                      </a:schemeClr>
                    </a:solidFill>
                    <a:cs typeface="+mj-cs"/>
                  </a:endParaRPr>
                </a:p>
              </p:txBody>
            </p:sp>
          </p:grpSp>
          <p:grpSp>
            <p:nvGrpSpPr>
              <p:cNvPr id="51" name="Group 30">
                <a:extLst>
                  <a:ext uri="{FF2B5EF4-FFF2-40B4-BE49-F238E27FC236}">
                    <a16:creationId xmlns:a16="http://schemas.microsoft.com/office/drawing/2014/main" id="{F7E739DE-73E4-B267-4523-30DE9C8E8C2C}"/>
                  </a:ext>
                </a:extLst>
              </p:cNvPr>
              <p:cNvGrpSpPr/>
              <p:nvPr/>
            </p:nvGrpSpPr>
            <p:grpSpPr>
              <a:xfrm>
                <a:off x="8737600" y="2265788"/>
                <a:ext cx="2946400" cy="452183"/>
                <a:chOff x="1270277" y="1233504"/>
                <a:chExt cx="3048000" cy="339138"/>
              </a:xfrm>
            </p:grpSpPr>
            <p:sp>
              <p:nvSpPr>
                <p:cNvPr id="87" name="Text Placeholder 3">
                  <a:extLst>
                    <a:ext uri="{FF2B5EF4-FFF2-40B4-BE49-F238E27FC236}">
                      <a16:creationId xmlns:a16="http://schemas.microsoft.com/office/drawing/2014/main" id="{BC7B8CBA-229D-18B6-F062-1C3B57E8DAB3}"/>
                    </a:ext>
                  </a:extLst>
                </p:cNvPr>
                <p:cNvSpPr txBox="1">
                  <a:spLocks/>
                </p:cNvSpPr>
                <p:nvPr/>
              </p:nvSpPr>
              <p:spPr>
                <a:xfrm>
                  <a:off x="1270277" y="1233504"/>
                  <a:ext cx="2651389"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600">
                      <a:solidFill>
                        <a:schemeClr val="accent2"/>
                      </a:solidFill>
                      <a:latin typeface="+mj-lt"/>
                    </a:rPr>
                    <a:t>Results &amp; Recommendations</a:t>
                  </a:r>
                </a:p>
              </p:txBody>
            </p:sp>
            <p:sp>
              <p:nvSpPr>
                <p:cNvPr id="88" name="Text Placeholder 3">
                  <a:extLst>
                    <a:ext uri="{FF2B5EF4-FFF2-40B4-BE49-F238E27FC236}">
                      <a16:creationId xmlns:a16="http://schemas.microsoft.com/office/drawing/2014/main" id="{D17F29C6-F780-9A83-7932-873785891D50}"/>
                    </a:ext>
                  </a:extLst>
                </p:cNvPr>
                <p:cNvSpPr txBox="1">
                  <a:spLocks/>
                </p:cNvSpPr>
                <p:nvPr/>
              </p:nvSpPr>
              <p:spPr>
                <a:xfrm>
                  <a:off x="1270277" y="1418801"/>
                  <a:ext cx="3048000" cy="15384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endParaRPr lang="en-US" sz="1333">
                    <a:solidFill>
                      <a:schemeClr val="tx1">
                        <a:lumMod val="50000"/>
                        <a:lumOff val="50000"/>
                      </a:schemeClr>
                    </a:solidFill>
                    <a:cs typeface="+mj-cs"/>
                  </a:endParaRPr>
                </a:p>
              </p:txBody>
            </p:sp>
          </p:grpSp>
          <p:grpSp>
            <p:nvGrpSpPr>
              <p:cNvPr id="52" name="Group 30">
                <a:extLst>
                  <a:ext uri="{FF2B5EF4-FFF2-40B4-BE49-F238E27FC236}">
                    <a16:creationId xmlns:a16="http://schemas.microsoft.com/office/drawing/2014/main" id="{DB5CD438-D6FD-49F8-2558-2F5C62FDFB6C}"/>
                  </a:ext>
                </a:extLst>
              </p:cNvPr>
              <p:cNvGrpSpPr/>
              <p:nvPr/>
            </p:nvGrpSpPr>
            <p:grpSpPr>
              <a:xfrm>
                <a:off x="8737600" y="3772907"/>
                <a:ext cx="2946400" cy="452183"/>
                <a:chOff x="1270277" y="1233504"/>
                <a:chExt cx="3048000" cy="339138"/>
              </a:xfrm>
            </p:grpSpPr>
            <p:sp>
              <p:nvSpPr>
                <p:cNvPr id="85" name="Text Placeholder 3">
                  <a:extLst>
                    <a:ext uri="{FF2B5EF4-FFF2-40B4-BE49-F238E27FC236}">
                      <a16:creationId xmlns:a16="http://schemas.microsoft.com/office/drawing/2014/main" id="{64484085-66E2-1BDF-8571-D34425675858}"/>
                    </a:ext>
                  </a:extLst>
                </p:cNvPr>
                <p:cNvSpPr txBox="1">
                  <a:spLocks/>
                </p:cNvSpPr>
                <p:nvPr/>
              </p:nvSpPr>
              <p:spPr>
                <a:xfrm>
                  <a:off x="1270277" y="1233504"/>
                  <a:ext cx="996626"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600">
                      <a:solidFill>
                        <a:schemeClr val="accent3"/>
                      </a:solidFill>
                      <a:latin typeface="+mj-lt"/>
                    </a:rPr>
                    <a:t>Challenges</a:t>
                  </a:r>
                </a:p>
              </p:txBody>
            </p:sp>
            <p:sp>
              <p:nvSpPr>
                <p:cNvPr id="86" name="Text Placeholder 3">
                  <a:extLst>
                    <a:ext uri="{FF2B5EF4-FFF2-40B4-BE49-F238E27FC236}">
                      <a16:creationId xmlns:a16="http://schemas.microsoft.com/office/drawing/2014/main" id="{77B41DBC-F016-3E0F-2F4B-27F4A1AF612F}"/>
                    </a:ext>
                  </a:extLst>
                </p:cNvPr>
                <p:cNvSpPr txBox="1">
                  <a:spLocks/>
                </p:cNvSpPr>
                <p:nvPr/>
              </p:nvSpPr>
              <p:spPr>
                <a:xfrm>
                  <a:off x="1270277" y="1418801"/>
                  <a:ext cx="3048000" cy="15384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endParaRPr lang="en-US" sz="1333">
                    <a:solidFill>
                      <a:schemeClr val="tx1">
                        <a:lumMod val="50000"/>
                        <a:lumOff val="50000"/>
                      </a:schemeClr>
                    </a:solidFill>
                    <a:cs typeface="+mj-cs"/>
                  </a:endParaRPr>
                </a:p>
              </p:txBody>
            </p:sp>
          </p:grpSp>
          <p:grpSp>
            <p:nvGrpSpPr>
              <p:cNvPr id="53" name="Group 30">
                <a:extLst>
                  <a:ext uri="{FF2B5EF4-FFF2-40B4-BE49-F238E27FC236}">
                    <a16:creationId xmlns:a16="http://schemas.microsoft.com/office/drawing/2014/main" id="{CE063232-69B0-4463-28F7-B8FD1403FDCA}"/>
                  </a:ext>
                </a:extLst>
              </p:cNvPr>
              <p:cNvGrpSpPr/>
              <p:nvPr/>
            </p:nvGrpSpPr>
            <p:grpSpPr>
              <a:xfrm>
                <a:off x="8737601" y="5280025"/>
                <a:ext cx="2946401" cy="452183"/>
                <a:chOff x="1270277" y="1233504"/>
                <a:chExt cx="3048000" cy="339138"/>
              </a:xfrm>
            </p:grpSpPr>
            <p:sp>
              <p:nvSpPr>
                <p:cNvPr id="83" name="Text Placeholder 3">
                  <a:extLst>
                    <a:ext uri="{FF2B5EF4-FFF2-40B4-BE49-F238E27FC236}">
                      <a16:creationId xmlns:a16="http://schemas.microsoft.com/office/drawing/2014/main" id="{22D47E70-55A3-D513-32D5-3F79D17CA076}"/>
                    </a:ext>
                  </a:extLst>
                </p:cNvPr>
                <p:cNvSpPr txBox="1">
                  <a:spLocks/>
                </p:cNvSpPr>
                <p:nvPr/>
              </p:nvSpPr>
              <p:spPr>
                <a:xfrm>
                  <a:off x="1270277" y="1233504"/>
                  <a:ext cx="1189782"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600">
                      <a:solidFill>
                        <a:schemeClr val="tx1">
                          <a:lumMod val="65000"/>
                          <a:lumOff val="35000"/>
                        </a:schemeClr>
                      </a:solidFill>
                      <a:latin typeface="+mj-lt"/>
                    </a:rPr>
                    <a:t>Future Scope</a:t>
                  </a:r>
                  <a:endParaRPr lang="en-US" sz="1600">
                    <a:solidFill>
                      <a:schemeClr val="accent4"/>
                    </a:solidFill>
                    <a:latin typeface="+mj-lt"/>
                  </a:endParaRPr>
                </a:p>
              </p:txBody>
            </p:sp>
            <p:sp>
              <p:nvSpPr>
                <p:cNvPr id="84" name="Text Placeholder 3">
                  <a:extLst>
                    <a:ext uri="{FF2B5EF4-FFF2-40B4-BE49-F238E27FC236}">
                      <a16:creationId xmlns:a16="http://schemas.microsoft.com/office/drawing/2014/main" id="{9616444C-4856-7C76-3E14-5A6E2B88D3A9}"/>
                    </a:ext>
                  </a:extLst>
                </p:cNvPr>
                <p:cNvSpPr txBox="1">
                  <a:spLocks/>
                </p:cNvSpPr>
                <p:nvPr/>
              </p:nvSpPr>
              <p:spPr>
                <a:xfrm>
                  <a:off x="1270277" y="1418801"/>
                  <a:ext cx="3048000" cy="15384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endParaRPr lang="en-US" sz="1333">
                    <a:solidFill>
                      <a:schemeClr val="tx1">
                        <a:lumMod val="50000"/>
                        <a:lumOff val="50000"/>
                      </a:schemeClr>
                    </a:solidFill>
                    <a:cs typeface="+mj-cs"/>
                  </a:endParaRPr>
                </a:p>
              </p:txBody>
            </p:sp>
          </p:grpSp>
          <p:grpSp>
            <p:nvGrpSpPr>
              <p:cNvPr id="54" name="Group 53">
                <a:extLst>
                  <a:ext uri="{FF2B5EF4-FFF2-40B4-BE49-F238E27FC236}">
                    <a16:creationId xmlns:a16="http://schemas.microsoft.com/office/drawing/2014/main" id="{666DE019-0BF8-3483-6ECB-84583032129F}"/>
                  </a:ext>
                </a:extLst>
              </p:cNvPr>
              <p:cNvGrpSpPr/>
              <p:nvPr/>
            </p:nvGrpSpPr>
            <p:grpSpPr>
              <a:xfrm>
                <a:off x="1147852" y="483252"/>
                <a:ext cx="7428176" cy="5892148"/>
                <a:chOff x="1147852" y="483252"/>
                <a:chExt cx="7428176" cy="5892148"/>
              </a:xfrm>
            </p:grpSpPr>
            <p:sp>
              <p:nvSpPr>
                <p:cNvPr id="55" name="Sev04">
                  <a:extLst>
                    <a:ext uri="{FF2B5EF4-FFF2-40B4-BE49-F238E27FC236}">
                      <a16:creationId xmlns:a16="http://schemas.microsoft.com/office/drawing/2014/main" id="{9BCC544E-0BEC-57B8-5599-82469B032337}"/>
                    </a:ext>
                  </a:extLst>
                </p:cNvPr>
                <p:cNvSpPr/>
                <p:nvPr/>
              </p:nvSpPr>
              <p:spPr>
                <a:xfrm>
                  <a:off x="5272379" y="5060715"/>
                  <a:ext cx="1314688" cy="1314685"/>
                </a:xfrm>
                <a:prstGeom prst="rect">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3" b="1">
                      <a:solidFill>
                        <a:schemeClr val="bg1"/>
                      </a:solidFill>
                      <a:latin typeface="FontAwesome" pitchFamily="2" charset="0"/>
                    </a:rPr>
                    <a:t>08</a:t>
                  </a:r>
                </a:p>
              </p:txBody>
            </p:sp>
            <p:sp>
              <p:nvSpPr>
                <p:cNvPr id="56" name="Sev01">
                  <a:extLst>
                    <a:ext uri="{FF2B5EF4-FFF2-40B4-BE49-F238E27FC236}">
                      <a16:creationId xmlns:a16="http://schemas.microsoft.com/office/drawing/2014/main" id="{3C4BB583-661C-DC83-0067-58C2033A3578}"/>
                    </a:ext>
                  </a:extLst>
                </p:cNvPr>
                <p:cNvSpPr/>
                <p:nvPr/>
              </p:nvSpPr>
              <p:spPr>
                <a:xfrm>
                  <a:off x="5272379" y="483252"/>
                  <a:ext cx="1314688" cy="1314685"/>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3" b="1">
                      <a:solidFill>
                        <a:schemeClr val="bg1"/>
                      </a:solidFill>
                      <a:latin typeface="FontAwesome" pitchFamily="2" charset="0"/>
                    </a:rPr>
                    <a:t>05</a:t>
                  </a:r>
                </a:p>
              </p:txBody>
            </p:sp>
            <p:sp>
              <p:nvSpPr>
                <p:cNvPr id="57" name="Sev03">
                  <a:extLst>
                    <a:ext uri="{FF2B5EF4-FFF2-40B4-BE49-F238E27FC236}">
                      <a16:creationId xmlns:a16="http://schemas.microsoft.com/office/drawing/2014/main" id="{054CD14F-7600-049C-1B62-9DD395CDE1AC}"/>
                    </a:ext>
                  </a:extLst>
                </p:cNvPr>
                <p:cNvSpPr/>
                <p:nvPr/>
              </p:nvSpPr>
              <p:spPr>
                <a:xfrm>
                  <a:off x="5272379" y="3534895"/>
                  <a:ext cx="1314688" cy="1314685"/>
                </a:xfrm>
                <a:prstGeom prst="rect">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3" b="1">
                      <a:solidFill>
                        <a:schemeClr val="bg1"/>
                      </a:solidFill>
                      <a:latin typeface="FontAwesome" pitchFamily="2" charset="0"/>
                      <a:cs typeface="+mj-cs"/>
                    </a:rPr>
                    <a:t>07</a:t>
                  </a:r>
                </a:p>
              </p:txBody>
            </p:sp>
            <p:grpSp>
              <p:nvGrpSpPr>
                <p:cNvPr id="58" name="Group 225">
                  <a:extLst>
                    <a:ext uri="{FF2B5EF4-FFF2-40B4-BE49-F238E27FC236}">
                      <a16:creationId xmlns:a16="http://schemas.microsoft.com/office/drawing/2014/main" id="{963D7566-415F-D1B5-953C-ADC9432B1DA4}"/>
                    </a:ext>
                  </a:extLst>
                </p:cNvPr>
                <p:cNvGrpSpPr/>
                <p:nvPr/>
              </p:nvGrpSpPr>
              <p:grpSpPr>
                <a:xfrm>
                  <a:off x="7462054" y="3635387"/>
                  <a:ext cx="1113972" cy="1113973"/>
                  <a:chOff x="864537" y="1822859"/>
                  <a:chExt cx="971309" cy="971307"/>
                </a:xfrm>
              </p:grpSpPr>
              <p:sp>
                <p:nvSpPr>
                  <p:cNvPr id="81" name="Oval 80">
                    <a:extLst>
                      <a:ext uri="{FF2B5EF4-FFF2-40B4-BE49-F238E27FC236}">
                        <a16:creationId xmlns:a16="http://schemas.microsoft.com/office/drawing/2014/main" id="{5EFAF09E-812D-F391-A61A-23A65A7E60E6}"/>
                      </a:ext>
                    </a:extLst>
                  </p:cNvPr>
                  <p:cNvSpPr/>
                  <p:nvPr/>
                </p:nvSpPr>
                <p:spPr>
                  <a:xfrm>
                    <a:off x="932451" y="1890773"/>
                    <a:ext cx="835480" cy="83547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82" name="Oval 81">
                    <a:extLst>
                      <a:ext uri="{FF2B5EF4-FFF2-40B4-BE49-F238E27FC236}">
                        <a16:creationId xmlns:a16="http://schemas.microsoft.com/office/drawing/2014/main" id="{210303AD-B7CE-BACF-8BFA-FCED5B6760A0}"/>
                      </a:ext>
                    </a:extLst>
                  </p:cNvPr>
                  <p:cNvSpPr/>
                  <p:nvPr/>
                </p:nvSpPr>
                <p:spPr>
                  <a:xfrm>
                    <a:off x="864537" y="1822859"/>
                    <a:ext cx="971309" cy="971307"/>
                  </a:xfrm>
                  <a:prstGeom prst="ellipse">
                    <a:avLst/>
                  </a:prstGeom>
                  <a:noFill/>
                  <a:ln w="19050">
                    <a:solidFill>
                      <a:schemeClr val="accent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grpSp>
            <p:grpSp>
              <p:nvGrpSpPr>
                <p:cNvPr id="59" name="Group 225">
                  <a:extLst>
                    <a:ext uri="{FF2B5EF4-FFF2-40B4-BE49-F238E27FC236}">
                      <a16:creationId xmlns:a16="http://schemas.microsoft.com/office/drawing/2014/main" id="{49AFB82B-50E2-DFF0-032D-BCBA9108E685}"/>
                    </a:ext>
                  </a:extLst>
                </p:cNvPr>
                <p:cNvGrpSpPr/>
                <p:nvPr/>
              </p:nvGrpSpPr>
              <p:grpSpPr>
                <a:xfrm>
                  <a:off x="7462054" y="589304"/>
                  <a:ext cx="1113972" cy="1113973"/>
                  <a:chOff x="864537" y="1822859"/>
                  <a:chExt cx="971309" cy="971307"/>
                </a:xfrm>
              </p:grpSpPr>
              <p:sp>
                <p:nvSpPr>
                  <p:cNvPr id="79" name="Oval 78">
                    <a:extLst>
                      <a:ext uri="{FF2B5EF4-FFF2-40B4-BE49-F238E27FC236}">
                        <a16:creationId xmlns:a16="http://schemas.microsoft.com/office/drawing/2014/main" id="{FACF380C-8FE6-ABB9-4C8B-20491294033D}"/>
                      </a:ext>
                    </a:extLst>
                  </p:cNvPr>
                  <p:cNvSpPr/>
                  <p:nvPr/>
                </p:nvSpPr>
                <p:spPr>
                  <a:xfrm>
                    <a:off x="932451" y="1890773"/>
                    <a:ext cx="835480" cy="8354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80" name="Oval 79">
                    <a:extLst>
                      <a:ext uri="{FF2B5EF4-FFF2-40B4-BE49-F238E27FC236}">
                        <a16:creationId xmlns:a16="http://schemas.microsoft.com/office/drawing/2014/main" id="{02D1CB4B-8B72-45DA-14FA-40AD4534C7FB}"/>
                      </a:ext>
                    </a:extLst>
                  </p:cNvPr>
                  <p:cNvSpPr/>
                  <p:nvPr/>
                </p:nvSpPr>
                <p:spPr>
                  <a:xfrm>
                    <a:off x="864537" y="1822859"/>
                    <a:ext cx="971309" cy="971307"/>
                  </a:xfrm>
                  <a:prstGeom prst="ellipse">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grpSp>
            <p:grpSp>
              <p:nvGrpSpPr>
                <p:cNvPr id="60" name="Group 225">
                  <a:extLst>
                    <a:ext uri="{FF2B5EF4-FFF2-40B4-BE49-F238E27FC236}">
                      <a16:creationId xmlns:a16="http://schemas.microsoft.com/office/drawing/2014/main" id="{F12BFD4B-DE41-A44E-3B4A-F7ED77C53989}"/>
                    </a:ext>
                  </a:extLst>
                </p:cNvPr>
                <p:cNvGrpSpPr/>
                <p:nvPr/>
              </p:nvGrpSpPr>
              <p:grpSpPr>
                <a:xfrm>
                  <a:off x="7462054" y="5158429"/>
                  <a:ext cx="1113972" cy="1113973"/>
                  <a:chOff x="864537" y="1822859"/>
                  <a:chExt cx="971309" cy="971307"/>
                </a:xfrm>
              </p:grpSpPr>
              <p:sp>
                <p:nvSpPr>
                  <p:cNvPr id="77" name="Oval 76">
                    <a:extLst>
                      <a:ext uri="{FF2B5EF4-FFF2-40B4-BE49-F238E27FC236}">
                        <a16:creationId xmlns:a16="http://schemas.microsoft.com/office/drawing/2014/main" id="{755E4565-6BA4-7DED-D05B-D434B31266F9}"/>
                      </a:ext>
                    </a:extLst>
                  </p:cNvPr>
                  <p:cNvSpPr/>
                  <p:nvPr/>
                </p:nvSpPr>
                <p:spPr>
                  <a:xfrm>
                    <a:off x="932451" y="1890772"/>
                    <a:ext cx="835480" cy="83547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78" name="Oval 77">
                    <a:extLst>
                      <a:ext uri="{FF2B5EF4-FFF2-40B4-BE49-F238E27FC236}">
                        <a16:creationId xmlns:a16="http://schemas.microsoft.com/office/drawing/2014/main" id="{0743C248-3D04-D0A5-DDC8-4330A61BA355}"/>
                      </a:ext>
                    </a:extLst>
                  </p:cNvPr>
                  <p:cNvSpPr/>
                  <p:nvPr/>
                </p:nvSpPr>
                <p:spPr>
                  <a:xfrm>
                    <a:off x="864537" y="1822859"/>
                    <a:ext cx="971309" cy="971307"/>
                  </a:xfrm>
                  <a:prstGeom prst="ellipse">
                    <a:avLst/>
                  </a:prstGeom>
                  <a:noFill/>
                  <a:ln w="1905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grpSp>
            <p:grpSp>
              <p:nvGrpSpPr>
                <p:cNvPr id="61" name="Group 225">
                  <a:extLst>
                    <a:ext uri="{FF2B5EF4-FFF2-40B4-BE49-F238E27FC236}">
                      <a16:creationId xmlns:a16="http://schemas.microsoft.com/office/drawing/2014/main" id="{68B0CE0B-FBC3-059D-CB09-574FD943A576}"/>
                    </a:ext>
                  </a:extLst>
                </p:cNvPr>
                <p:cNvGrpSpPr/>
                <p:nvPr/>
              </p:nvGrpSpPr>
              <p:grpSpPr>
                <a:xfrm>
                  <a:off x="7462055" y="2112341"/>
                  <a:ext cx="1113973" cy="1113971"/>
                  <a:chOff x="864537" y="1822859"/>
                  <a:chExt cx="971309" cy="971307"/>
                </a:xfrm>
              </p:grpSpPr>
              <p:sp>
                <p:nvSpPr>
                  <p:cNvPr id="75" name="Oval 74">
                    <a:extLst>
                      <a:ext uri="{FF2B5EF4-FFF2-40B4-BE49-F238E27FC236}">
                        <a16:creationId xmlns:a16="http://schemas.microsoft.com/office/drawing/2014/main" id="{2117A8CE-8025-1C73-EEC4-DA10A4C57BCB}"/>
                      </a:ext>
                    </a:extLst>
                  </p:cNvPr>
                  <p:cNvSpPr/>
                  <p:nvPr/>
                </p:nvSpPr>
                <p:spPr>
                  <a:xfrm>
                    <a:off x="932451" y="1890773"/>
                    <a:ext cx="835480" cy="8354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76" name="Oval 75">
                    <a:extLst>
                      <a:ext uri="{FF2B5EF4-FFF2-40B4-BE49-F238E27FC236}">
                        <a16:creationId xmlns:a16="http://schemas.microsoft.com/office/drawing/2014/main" id="{48E03BA7-DFF6-4BBF-E670-03F539B8D402}"/>
                      </a:ext>
                    </a:extLst>
                  </p:cNvPr>
                  <p:cNvSpPr/>
                  <p:nvPr/>
                </p:nvSpPr>
                <p:spPr>
                  <a:xfrm>
                    <a:off x="864537" y="1822859"/>
                    <a:ext cx="971309" cy="971307"/>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grpSp>
            <p:sp>
              <p:nvSpPr>
                <p:cNvPr id="62" name="Oval 61">
                  <a:extLst>
                    <a:ext uri="{FF2B5EF4-FFF2-40B4-BE49-F238E27FC236}">
                      <a16:creationId xmlns:a16="http://schemas.microsoft.com/office/drawing/2014/main" id="{192AF250-B444-DE8E-C5C0-5301159AF39A}"/>
                    </a:ext>
                  </a:extLst>
                </p:cNvPr>
                <p:cNvSpPr/>
                <p:nvPr/>
              </p:nvSpPr>
              <p:spPr>
                <a:xfrm>
                  <a:off x="6333067" y="886595"/>
                  <a:ext cx="508000" cy="508000"/>
                </a:xfrm>
                <a:prstGeom prst="ellipse">
                  <a:avLst/>
                </a:prstGeom>
                <a:solidFill>
                  <a:schemeClr val="bg1"/>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3" name="Oval 62">
                  <a:extLst>
                    <a:ext uri="{FF2B5EF4-FFF2-40B4-BE49-F238E27FC236}">
                      <a16:creationId xmlns:a16="http://schemas.microsoft.com/office/drawing/2014/main" id="{B3580CF9-4895-8851-6F5A-C85549D2902B}"/>
                    </a:ext>
                  </a:extLst>
                </p:cNvPr>
                <p:cNvSpPr/>
                <p:nvPr/>
              </p:nvSpPr>
              <p:spPr>
                <a:xfrm>
                  <a:off x="6333067" y="3938237"/>
                  <a:ext cx="508000" cy="508000"/>
                </a:xfrm>
                <a:prstGeom prst="ellipse">
                  <a:avLst/>
                </a:prstGeom>
                <a:solidFill>
                  <a:schemeClr val="bg1"/>
                </a:solidFill>
                <a:ln w="762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4" name="Oval 63">
                  <a:extLst>
                    <a:ext uri="{FF2B5EF4-FFF2-40B4-BE49-F238E27FC236}">
                      <a16:creationId xmlns:a16="http://schemas.microsoft.com/office/drawing/2014/main" id="{F4889EF1-BC4C-6127-0DE1-A525B958C99E}"/>
                    </a:ext>
                  </a:extLst>
                </p:cNvPr>
                <p:cNvSpPr/>
                <p:nvPr/>
              </p:nvSpPr>
              <p:spPr>
                <a:xfrm>
                  <a:off x="6333067" y="2412416"/>
                  <a:ext cx="508000" cy="508000"/>
                </a:xfrm>
                <a:prstGeom prst="ellipse">
                  <a:avLst/>
                </a:prstGeom>
                <a:solidFill>
                  <a:schemeClr val="bg1"/>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5" name="Oval 64">
                  <a:extLst>
                    <a:ext uri="{FF2B5EF4-FFF2-40B4-BE49-F238E27FC236}">
                      <a16:creationId xmlns:a16="http://schemas.microsoft.com/office/drawing/2014/main" id="{26BDCDE2-4C6D-4EAF-42D5-EEFE4ACCE4AD}"/>
                    </a:ext>
                  </a:extLst>
                </p:cNvPr>
                <p:cNvSpPr/>
                <p:nvPr/>
              </p:nvSpPr>
              <p:spPr>
                <a:xfrm>
                  <a:off x="6333067" y="5464057"/>
                  <a:ext cx="508000" cy="508000"/>
                </a:xfrm>
                <a:prstGeom prst="ellipse">
                  <a:avLst/>
                </a:prstGeom>
                <a:solidFill>
                  <a:schemeClr val="bg1"/>
                </a:solidFill>
                <a:ln w="762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66" name="Straight Connector 22">
                  <a:extLst>
                    <a:ext uri="{FF2B5EF4-FFF2-40B4-BE49-F238E27FC236}">
                      <a16:creationId xmlns:a16="http://schemas.microsoft.com/office/drawing/2014/main" id="{37A54B9A-D0D2-BBCF-769D-CFAE60739E4D}"/>
                    </a:ext>
                  </a:extLst>
                </p:cNvPr>
                <p:cNvCxnSpPr/>
                <p:nvPr/>
              </p:nvCxnSpPr>
              <p:spPr>
                <a:xfrm rot="10800000" flipH="1">
                  <a:off x="6600038" y="1139272"/>
                  <a:ext cx="807137" cy="3"/>
                </a:xfrm>
                <a:prstGeom prst="line">
                  <a:avLst/>
                </a:prstGeom>
                <a:ln w="19050">
                  <a:solidFill>
                    <a:schemeClr val="accent1"/>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E1FC102-2781-A81E-3440-9227CBCD0378}"/>
                    </a:ext>
                  </a:extLst>
                </p:cNvPr>
                <p:cNvCxnSpPr/>
                <p:nvPr/>
              </p:nvCxnSpPr>
              <p:spPr>
                <a:xfrm rot="10800000" flipH="1">
                  <a:off x="6600038" y="2664153"/>
                  <a:ext cx="807137" cy="3"/>
                </a:xfrm>
                <a:prstGeom prst="line">
                  <a:avLst/>
                </a:prstGeom>
                <a:ln w="19050">
                  <a:solidFill>
                    <a:schemeClr val="accent2"/>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DB27AB0-D8F1-2876-B81F-78A9CA52582B}"/>
                    </a:ext>
                  </a:extLst>
                </p:cNvPr>
                <p:cNvCxnSpPr/>
                <p:nvPr/>
              </p:nvCxnSpPr>
              <p:spPr>
                <a:xfrm rot="10800000" flipH="1">
                  <a:off x="6600038" y="4189035"/>
                  <a:ext cx="807137" cy="3"/>
                </a:xfrm>
                <a:prstGeom prst="line">
                  <a:avLst/>
                </a:prstGeom>
                <a:ln w="19050">
                  <a:solidFill>
                    <a:schemeClr val="accent3"/>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7BF00C4F-6075-399B-15AD-48D0564780B1}"/>
                    </a:ext>
                  </a:extLst>
                </p:cNvPr>
                <p:cNvCxnSpPr/>
                <p:nvPr/>
              </p:nvCxnSpPr>
              <p:spPr>
                <a:xfrm rot="10800000" flipH="1">
                  <a:off x="6600038" y="5713917"/>
                  <a:ext cx="807137" cy="3"/>
                </a:xfrm>
                <a:prstGeom prst="line">
                  <a:avLst/>
                </a:prstGeom>
                <a:ln w="19050">
                  <a:solidFill>
                    <a:schemeClr val="accent4"/>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181D6216-16E9-6DFC-038D-44482A4E00A0}"/>
                    </a:ext>
                  </a:extLst>
                </p:cNvPr>
                <p:cNvSpPr txBox="1"/>
                <p:nvPr/>
              </p:nvSpPr>
              <p:spPr>
                <a:xfrm>
                  <a:off x="1147852" y="2265788"/>
                  <a:ext cx="3286959" cy="830998"/>
                </a:xfrm>
                <a:prstGeom prst="rect">
                  <a:avLst/>
                </a:prstGeom>
                <a:noFill/>
                <a:ln w="12700">
                  <a:noFill/>
                  <a:prstDash val="solid"/>
                </a:ln>
              </p:spPr>
              <p:txBody>
                <a:bodyPr wrap="square" rtlCol="0">
                  <a:spAutoFit/>
                </a:bodyPr>
                <a:lstStyle/>
                <a:p>
                  <a:pPr algn="ctr"/>
                  <a:r>
                    <a:rPr lang="en-US" sz="4800">
                      <a:latin typeface="Fira Sans Extra Condensed Medium" panose="020B0604020202020204" charset="0"/>
                    </a:rPr>
                    <a:t>AGENDA</a:t>
                  </a:r>
                </a:p>
              </p:txBody>
            </p:sp>
            <p:pic>
              <p:nvPicPr>
                <p:cNvPr id="71" name="Graphic 70" descr="Gears with solid fill">
                  <a:extLst>
                    <a:ext uri="{FF2B5EF4-FFF2-40B4-BE49-F238E27FC236}">
                      <a16:creationId xmlns:a16="http://schemas.microsoft.com/office/drawing/2014/main" id="{3EAA3A0A-9BCD-A45A-A4D7-A6962B2CC9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90211" y="711461"/>
                  <a:ext cx="875900" cy="875900"/>
                </a:xfrm>
                <a:prstGeom prst="rect">
                  <a:avLst/>
                </a:prstGeom>
              </p:spPr>
            </p:pic>
            <p:pic>
              <p:nvPicPr>
                <p:cNvPr id="72" name="Picture 71">
                  <a:extLst>
                    <a:ext uri="{FF2B5EF4-FFF2-40B4-BE49-F238E27FC236}">
                      <a16:creationId xmlns:a16="http://schemas.microsoft.com/office/drawing/2014/main" id="{0ABF7EB6-FC14-509B-FFE8-05235BC31BF9}"/>
                    </a:ext>
                  </a:extLst>
                </p:cNvPr>
                <p:cNvPicPr>
                  <a:picLocks noChangeAspect="1"/>
                </p:cNvPicPr>
                <p:nvPr/>
              </p:nvPicPr>
              <p:blipFill>
                <a:blip r:embed="rId5" cstate="print">
                  <a:lum bright="70000" contrast="-70000"/>
                  <a:extLst>
                    <a:ext uri="{BEBA8EAE-BF5A-486C-A8C5-ECC9F3942E4B}">
                      <a14:imgProps xmlns:a14="http://schemas.microsoft.com/office/drawing/2010/main">
                        <a14:imgLayer r:embed="rId6">
                          <a14:imgEffect>
                            <a14:artisticPaintBrush/>
                          </a14:imgEffect>
                          <a14:imgEffect>
                            <a14:saturation sat="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7753835" y="2334355"/>
                  <a:ext cx="522165" cy="646453"/>
                </a:xfrm>
                <a:prstGeom prst="rect">
                  <a:avLst/>
                </a:prstGeom>
              </p:spPr>
            </p:pic>
            <p:pic>
              <p:nvPicPr>
                <p:cNvPr id="73" name="Picture 108" descr="Image result for Automate icon">
                  <a:extLst>
                    <a:ext uri="{FF2B5EF4-FFF2-40B4-BE49-F238E27FC236}">
                      <a16:creationId xmlns:a16="http://schemas.microsoft.com/office/drawing/2014/main" id="{1833BC99-CE68-7EA7-4F66-889C3D98BB3B}"/>
                    </a:ext>
                  </a:extLst>
                </p:cNvPr>
                <p:cNvPicPr>
                  <a:picLocks noChangeAspect="1" noChangeArrowheads="1"/>
                </p:cNvPicPr>
                <p:nvPr/>
              </p:nvPicPr>
              <p:blipFill>
                <a:blip r:embed="rId7" cstate="hqprint">
                  <a:duotone>
                    <a:schemeClr val="bg2">
                      <a:shade val="45000"/>
                      <a:satMod val="135000"/>
                    </a:schemeClr>
                    <a:prstClr val="white"/>
                  </a:duotone>
                  <a:extLst>
                    <a:ext uri="{BEBA8EAE-BF5A-486C-A8C5-ECC9F3942E4B}">
                      <a14:imgProps xmlns:a14="http://schemas.microsoft.com/office/drawing/2010/main">
                        <a14:imgLayer r:embed="rId8">
                          <a14:imgEffect>
                            <a14:artisticPhotocopy/>
                          </a14:imgEffect>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7619012" y="3835372"/>
                  <a:ext cx="662673" cy="713992"/>
                </a:xfrm>
                <a:prstGeom prst="rect">
                  <a:avLst/>
                </a:prstGeom>
                <a:noFill/>
                <a:extLst>
                  <a:ext uri="{909E8E84-426E-40DD-AFC4-6F175D3DCCD1}">
                    <a14:hiddenFill xmlns:a14="http://schemas.microsoft.com/office/drawing/2010/main">
                      <a:solidFill>
                        <a:srgbClr val="FFFFFF"/>
                      </a:solidFill>
                    </a14:hiddenFill>
                  </a:ext>
                </a:extLst>
              </p:spPr>
            </p:pic>
            <p:pic>
              <p:nvPicPr>
                <p:cNvPr id="74" name="Graphic 73" descr="Artificial Intelligence outline">
                  <a:extLst>
                    <a:ext uri="{FF2B5EF4-FFF2-40B4-BE49-F238E27FC236}">
                      <a16:creationId xmlns:a16="http://schemas.microsoft.com/office/drawing/2014/main" id="{AFE96F4A-BEC2-F297-D258-DEF8FC0E174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619011" y="5288520"/>
                  <a:ext cx="829901" cy="829901"/>
                </a:xfrm>
                <a:prstGeom prst="rect">
                  <a:avLst/>
                </a:prstGeom>
              </p:spPr>
            </p:pic>
          </p:grpSp>
        </p:grpSp>
      </p:grpSp>
      <p:cxnSp>
        <p:nvCxnSpPr>
          <p:cNvPr id="91" name="Straight Connector 90">
            <a:extLst>
              <a:ext uri="{FF2B5EF4-FFF2-40B4-BE49-F238E27FC236}">
                <a16:creationId xmlns:a16="http://schemas.microsoft.com/office/drawing/2014/main" id="{BEC21084-E61D-915A-D83C-E5858AD0B0C6}"/>
              </a:ext>
            </a:extLst>
          </p:cNvPr>
          <p:cNvCxnSpPr/>
          <p:nvPr/>
        </p:nvCxnSpPr>
        <p:spPr>
          <a:xfrm>
            <a:off x="5498164" y="1294916"/>
            <a:ext cx="0" cy="4779881"/>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0488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BB8D6316-9383-355F-686E-13A14FA69B16}"/>
              </a:ext>
            </a:extLst>
          </p:cNvPr>
          <p:cNvPicPr>
            <a:picLocks noChangeAspect="1"/>
          </p:cNvPicPr>
          <p:nvPr/>
        </p:nvPicPr>
        <p:blipFill>
          <a:blip r:embed="rId3">
            <a:alphaModFix amt="20000"/>
          </a:blip>
          <a:stretch>
            <a:fillRect/>
          </a:stretch>
        </p:blipFill>
        <p:spPr>
          <a:xfrm>
            <a:off x="233083" y="1230110"/>
            <a:ext cx="11672047" cy="4404546"/>
          </a:xfrm>
          <a:prstGeom prst="rect">
            <a:avLst/>
          </a:prstGeom>
        </p:spPr>
      </p:pic>
      <p:pic>
        <p:nvPicPr>
          <p:cNvPr id="12" name="Picture 11">
            <a:extLst>
              <a:ext uri="{FF2B5EF4-FFF2-40B4-BE49-F238E27FC236}">
                <a16:creationId xmlns:a16="http://schemas.microsoft.com/office/drawing/2014/main" id="{11187A66-2ACA-6B6E-547C-76A5D20AD7E1}"/>
              </a:ext>
            </a:extLst>
          </p:cNvPr>
          <p:cNvPicPr>
            <a:picLocks noChangeAspect="1"/>
          </p:cNvPicPr>
          <p:nvPr/>
        </p:nvPicPr>
        <p:blipFill>
          <a:blip r:embed="rId4"/>
          <a:stretch>
            <a:fillRect/>
          </a:stretch>
        </p:blipFill>
        <p:spPr>
          <a:xfrm>
            <a:off x="5008573" y="3862336"/>
            <a:ext cx="1559223" cy="1559223"/>
          </a:xfrm>
          <a:prstGeom prst="rect">
            <a:avLst/>
          </a:prstGeom>
        </p:spPr>
      </p:pic>
      <p:sp>
        <p:nvSpPr>
          <p:cNvPr id="26" name="TextBox 25">
            <a:extLst>
              <a:ext uri="{FF2B5EF4-FFF2-40B4-BE49-F238E27FC236}">
                <a16:creationId xmlns:a16="http://schemas.microsoft.com/office/drawing/2014/main" id="{64E969B4-8EC9-2D34-ECDA-320072D891F7}"/>
              </a:ext>
            </a:extLst>
          </p:cNvPr>
          <p:cNvSpPr txBox="1"/>
          <p:nvPr/>
        </p:nvSpPr>
        <p:spPr>
          <a:xfrm>
            <a:off x="4727533" y="5267670"/>
            <a:ext cx="2121302" cy="307777"/>
          </a:xfrm>
          <a:prstGeom prst="rect">
            <a:avLst/>
          </a:prstGeom>
          <a:noFill/>
        </p:spPr>
        <p:txBody>
          <a:bodyPr wrap="square">
            <a:spAutoFit/>
          </a:bodyPr>
          <a:lstStyle/>
          <a:p>
            <a:pPr algn="ctr"/>
            <a:r>
              <a:rPr lang="en-IN" sz="1400" b="0" i="0">
                <a:solidFill>
                  <a:schemeClr val="bg1"/>
                </a:solidFill>
                <a:effectLst/>
                <a:latin typeface="Franklin Gothic Medium" panose="020B0603020102020204" pitchFamily="34" charset="0"/>
              </a:rPr>
              <a:t>Text Data</a:t>
            </a:r>
            <a:endParaRPr lang="en-US" sz="1400">
              <a:solidFill>
                <a:schemeClr val="bg1"/>
              </a:solidFill>
              <a:latin typeface="Franklin Gothic Medium" panose="020B0603020102020204" pitchFamily="34" charset="0"/>
            </a:endParaRPr>
          </a:p>
        </p:txBody>
      </p:sp>
      <p:pic>
        <p:nvPicPr>
          <p:cNvPr id="11" name="Picture 10">
            <a:extLst>
              <a:ext uri="{FF2B5EF4-FFF2-40B4-BE49-F238E27FC236}">
                <a16:creationId xmlns:a16="http://schemas.microsoft.com/office/drawing/2014/main" id="{76B8ECC8-77B8-8C98-FA0E-BA944E487421}"/>
              </a:ext>
            </a:extLst>
          </p:cNvPr>
          <p:cNvPicPr>
            <a:picLocks noChangeAspect="1"/>
          </p:cNvPicPr>
          <p:nvPr/>
        </p:nvPicPr>
        <p:blipFill>
          <a:blip r:embed="rId5"/>
          <a:stretch>
            <a:fillRect/>
          </a:stretch>
        </p:blipFill>
        <p:spPr>
          <a:xfrm>
            <a:off x="5353068" y="1451881"/>
            <a:ext cx="1523180" cy="1523180"/>
          </a:xfrm>
          <a:prstGeom prst="rect">
            <a:avLst/>
          </a:prstGeom>
        </p:spPr>
      </p:pic>
      <p:cxnSp>
        <p:nvCxnSpPr>
          <p:cNvPr id="16" name="Straight Connector 15">
            <a:extLst>
              <a:ext uri="{FF2B5EF4-FFF2-40B4-BE49-F238E27FC236}">
                <a16:creationId xmlns:a16="http://schemas.microsoft.com/office/drawing/2014/main" id="{166B4CA5-C1E1-76C1-163A-9F35C92FC6B9}"/>
              </a:ext>
            </a:extLst>
          </p:cNvPr>
          <p:cNvCxnSpPr/>
          <p:nvPr/>
        </p:nvCxnSpPr>
        <p:spPr>
          <a:xfrm>
            <a:off x="4248016" y="3360681"/>
            <a:ext cx="2977537" cy="0"/>
          </a:xfrm>
          <a:prstGeom prst="line">
            <a:avLst/>
          </a:prstGeom>
          <a:ln>
            <a:prstDash val="lgDashDotDot"/>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1798A00D-9BD3-5ADE-B7AA-E377B049FF6E}"/>
              </a:ext>
            </a:extLst>
          </p:cNvPr>
          <p:cNvCxnSpPr/>
          <p:nvPr/>
        </p:nvCxnSpPr>
        <p:spPr>
          <a:xfrm flipV="1">
            <a:off x="5788184" y="3373717"/>
            <a:ext cx="0" cy="309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4D38C42-8D99-E56C-2336-E168648ADB66}"/>
              </a:ext>
            </a:extLst>
          </p:cNvPr>
          <p:cNvCxnSpPr>
            <a:cxnSpLocks/>
          </p:cNvCxnSpPr>
          <p:nvPr/>
        </p:nvCxnSpPr>
        <p:spPr>
          <a:xfrm>
            <a:off x="5788184" y="3049577"/>
            <a:ext cx="0" cy="3061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1376727-1D33-B225-5FF3-9F2916E7C9F4}"/>
              </a:ext>
            </a:extLst>
          </p:cNvPr>
          <p:cNvSpPr txBox="1"/>
          <p:nvPr/>
        </p:nvSpPr>
        <p:spPr>
          <a:xfrm>
            <a:off x="6114658" y="3365621"/>
            <a:ext cx="2121302" cy="307777"/>
          </a:xfrm>
          <a:prstGeom prst="rect">
            <a:avLst/>
          </a:prstGeom>
          <a:noFill/>
        </p:spPr>
        <p:txBody>
          <a:bodyPr wrap="square">
            <a:spAutoFit/>
          </a:bodyPr>
          <a:lstStyle/>
          <a:p>
            <a:r>
              <a:rPr lang="en-IN" sz="1400" b="0" i="0">
                <a:solidFill>
                  <a:schemeClr val="bg1"/>
                </a:solidFill>
                <a:effectLst/>
                <a:latin typeface="Franklin Gothic Medium" panose="020B0603020102020204" pitchFamily="34" charset="0"/>
              </a:rPr>
              <a:t>Aligning Audio with Text</a:t>
            </a:r>
            <a:endParaRPr lang="en-US" sz="1400">
              <a:solidFill>
                <a:schemeClr val="bg1"/>
              </a:solidFill>
              <a:latin typeface="Franklin Gothic Medium" panose="020B0603020102020204" pitchFamily="34" charset="0"/>
            </a:endParaRPr>
          </a:p>
        </p:txBody>
      </p:sp>
      <p:sp>
        <p:nvSpPr>
          <p:cNvPr id="27" name="TextBox 26">
            <a:extLst>
              <a:ext uri="{FF2B5EF4-FFF2-40B4-BE49-F238E27FC236}">
                <a16:creationId xmlns:a16="http://schemas.microsoft.com/office/drawing/2014/main" id="{CF4ADC05-1D6C-206B-9204-DA9ABFC429DE}"/>
              </a:ext>
            </a:extLst>
          </p:cNvPr>
          <p:cNvSpPr txBox="1"/>
          <p:nvPr/>
        </p:nvSpPr>
        <p:spPr>
          <a:xfrm>
            <a:off x="4727533" y="1170380"/>
            <a:ext cx="2121302" cy="307777"/>
          </a:xfrm>
          <a:prstGeom prst="rect">
            <a:avLst/>
          </a:prstGeom>
          <a:noFill/>
        </p:spPr>
        <p:txBody>
          <a:bodyPr wrap="square">
            <a:spAutoFit/>
          </a:bodyPr>
          <a:lstStyle/>
          <a:p>
            <a:pPr algn="ctr"/>
            <a:r>
              <a:rPr lang="en-IN" sz="1400" b="0" i="0">
                <a:solidFill>
                  <a:schemeClr val="bg1"/>
                </a:solidFill>
                <a:effectLst/>
                <a:latin typeface="Franklin Gothic Medium" panose="020B0603020102020204" pitchFamily="34" charset="0"/>
              </a:rPr>
              <a:t>Audio Data</a:t>
            </a:r>
            <a:endParaRPr lang="en-US" sz="1400">
              <a:solidFill>
                <a:schemeClr val="bg1"/>
              </a:solidFill>
              <a:latin typeface="Franklin Gothic Medium" panose="020B0603020102020204" pitchFamily="34" charset="0"/>
            </a:endParaRPr>
          </a:p>
        </p:txBody>
      </p:sp>
      <p:pic>
        <p:nvPicPr>
          <p:cNvPr id="32" name="Picture 31" descr="A group of people standing together&#10;&#10;Description automatically generated">
            <a:extLst>
              <a:ext uri="{FF2B5EF4-FFF2-40B4-BE49-F238E27FC236}">
                <a16:creationId xmlns:a16="http://schemas.microsoft.com/office/drawing/2014/main" id="{88EF5606-8F21-799F-D9DD-891035751588}"/>
              </a:ext>
            </a:extLst>
          </p:cNvPr>
          <p:cNvPicPr>
            <a:picLocks noChangeAspect="1"/>
          </p:cNvPicPr>
          <p:nvPr/>
        </p:nvPicPr>
        <p:blipFill>
          <a:blip r:embed="rId6"/>
          <a:stretch>
            <a:fillRect/>
          </a:stretch>
        </p:blipFill>
        <p:spPr>
          <a:xfrm>
            <a:off x="1393272" y="2847609"/>
            <a:ext cx="1052216" cy="1052216"/>
          </a:xfrm>
          <a:prstGeom prst="rect">
            <a:avLst/>
          </a:prstGeom>
        </p:spPr>
      </p:pic>
      <p:pic>
        <p:nvPicPr>
          <p:cNvPr id="33" name="Picture 32">
            <a:extLst>
              <a:ext uri="{FF2B5EF4-FFF2-40B4-BE49-F238E27FC236}">
                <a16:creationId xmlns:a16="http://schemas.microsoft.com/office/drawing/2014/main" id="{ADDDED48-F084-E49E-72DD-825F8EB275C3}"/>
              </a:ext>
            </a:extLst>
          </p:cNvPr>
          <p:cNvPicPr>
            <a:picLocks noChangeAspect="1"/>
          </p:cNvPicPr>
          <p:nvPr/>
        </p:nvPicPr>
        <p:blipFill>
          <a:blip r:embed="rId7"/>
          <a:stretch>
            <a:fillRect/>
          </a:stretch>
        </p:blipFill>
        <p:spPr>
          <a:xfrm>
            <a:off x="2576630" y="3043227"/>
            <a:ext cx="660979" cy="660979"/>
          </a:xfrm>
          <a:prstGeom prst="rect">
            <a:avLst/>
          </a:prstGeom>
        </p:spPr>
      </p:pic>
      <p:sp>
        <p:nvSpPr>
          <p:cNvPr id="34" name="Multiply 33">
            <a:extLst>
              <a:ext uri="{FF2B5EF4-FFF2-40B4-BE49-F238E27FC236}">
                <a16:creationId xmlns:a16="http://schemas.microsoft.com/office/drawing/2014/main" id="{7C3C2233-0BB5-676F-5751-4B5DF755E7E2}"/>
              </a:ext>
            </a:extLst>
          </p:cNvPr>
          <p:cNvSpPr/>
          <p:nvPr/>
        </p:nvSpPr>
        <p:spPr>
          <a:xfrm>
            <a:off x="2860350" y="2789895"/>
            <a:ext cx="421345" cy="634138"/>
          </a:xfrm>
          <a:prstGeom prst="mathMultiply">
            <a:avLst/>
          </a:prstGeom>
          <a:solidFill>
            <a:srgbClr val="FF0000">
              <a:alpha val="7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0B3BF219-5314-A6D9-A765-90EDF71B752B}"/>
              </a:ext>
            </a:extLst>
          </p:cNvPr>
          <p:cNvSpPr txBox="1"/>
          <p:nvPr/>
        </p:nvSpPr>
        <p:spPr>
          <a:xfrm>
            <a:off x="453601" y="3930767"/>
            <a:ext cx="2927545" cy="738664"/>
          </a:xfrm>
          <a:prstGeom prst="rect">
            <a:avLst/>
          </a:prstGeom>
          <a:noFill/>
        </p:spPr>
        <p:txBody>
          <a:bodyPr wrap="square">
            <a:spAutoFit/>
          </a:bodyPr>
          <a:lstStyle/>
          <a:p>
            <a:pPr algn="ctr"/>
            <a:r>
              <a:rPr lang="en-IN" sz="1400" b="0" i="0">
                <a:solidFill>
                  <a:schemeClr val="bg1"/>
                </a:solidFill>
                <a:effectLst/>
                <a:latin typeface="Franklin Gothic Medium" panose="020B0603020102020204" pitchFamily="34" charset="0"/>
              </a:rPr>
              <a:t>Accessibility constraints for Non-Dominant language speaking communities</a:t>
            </a:r>
            <a:endParaRPr lang="en-US" sz="1400">
              <a:solidFill>
                <a:schemeClr val="bg1"/>
              </a:solidFill>
              <a:latin typeface="Franklin Gothic Medium" panose="020B0603020102020204" pitchFamily="34" charset="0"/>
            </a:endParaRPr>
          </a:p>
        </p:txBody>
      </p:sp>
      <p:pic>
        <p:nvPicPr>
          <p:cNvPr id="38" name="Picture 37">
            <a:extLst>
              <a:ext uri="{FF2B5EF4-FFF2-40B4-BE49-F238E27FC236}">
                <a16:creationId xmlns:a16="http://schemas.microsoft.com/office/drawing/2014/main" id="{AAD0AB7C-0386-0E9B-A7F1-E76F5CFBD3EE}"/>
              </a:ext>
            </a:extLst>
          </p:cNvPr>
          <p:cNvPicPr>
            <a:picLocks noChangeAspect="1"/>
          </p:cNvPicPr>
          <p:nvPr/>
        </p:nvPicPr>
        <p:blipFill>
          <a:blip r:embed="rId8"/>
          <a:stretch>
            <a:fillRect/>
          </a:stretch>
        </p:blipFill>
        <p:spPr>
          <a:xfrm>
            <a:off x="9506805" y="1451881"/>
            <a:ext cx="885600" cy="885600"/>
          </a:xfrm>
          <a:prstGeom prst="rect">
            <a:avLst/>
          </a:prstGeom>
        </p:spPr>
      </p:pic>
      <p:pic>
        <p:nvPicPr>
          <p:cNvPr id="40" name="Picture 39">
            <a:extLst>
              <a:ext uri="{FF2B5EF4-FFF2-40B4-BE49-F238E27FC236}">
                <a16:creationId xmlns:a16="http://schemas.microsoft.com/office/drawing/2014/main" id="{A4F379C4-878F-E90C-DCDA-EECFC48572E5}"/>
              </a:ext>
            </a:extLst>
          </p:cNvPr>
          <p:cNvPicPr>
            <a:picLocks noChangeAspect="1"/>
          </p:cNvPicPr>
          <p:nvPr/>
        </p:nvPicPr>
        <p:blipFill>
          <a:blip r:embed="rId9"/>
          <a:stretch>
            <a:fillRect/>
          </a:stretch>
        </p:blipFill>
        <p:spPr>
          <a:xfrm>
            <a:off x="9557909" y="2879487"/>
            <a:ext cx="885600" cy="885600"/>
          </a:xfrm>
          <a:prstGeom prst="rect">
            <a:avLst/>
          </a:prstGeom>
        </p:spPr>
      </p:pic>
      <p:sp>
        <p:nvSpPr>
          <p:cNvPr id="41" name="TextBox 40">
            <a:extLst>
              <a:ext uri="{FF2B5EF4-FFF2-40B4-BE49-F238E27FC236}">
                <a16:creationId xmlns:a16="http://schemas.microsoft.com/office/drawing/2014/main" id="{9CD560BC-62F7-D870-0A2F-13984AB51F57}"/>
              </a:ext>
            </a:extLst>
          </p:cNvPr>
          <p:cNvSpPr txBox="1"/>
          <p:nvPr/>
        </p:nvSpPr>
        <p:spPr>
          <a:xfrm>
            <a:off x="8887488" y="2284505"/>
            <a:ext cx="2121302" cy="307777"/>
          </a:xfrm>
          <a:prstGeom prst="rect">
            <a:avLst/>
          </a:prstGeom>
          <a:noFill/>
        </p:spPr>
        <p:txBody>
          <a:bodyPr wrap="square">
            <a:spAutoFit/>
          </a:bodyPr>
          <a:lstStyle/>
          <a:p>
            <a:pPr algn="ctr"/>
            <a:r>
              <a:rPr lang="en-IN" sz="1400" b="0" i="0">
                <a:solidFill>
                  <a:schemeClr val="bg1"/>
                </a:solidFill>
                <a:effectLst/>
                <a:latin typeface="Franklin Gothic Medium" panose="020B0603020102020204" pitchFamily="34" charset="0"/>
              </a:rPr>
              <a:t>Localisation</a:t>
            </a:r>
            <a:endParaRPr lang="en-US" sz="1400">
              <a:solidFill>
                <a:schemeClr val="bg1"/>
              </a:solidFill>
              <a:latin typeface="Franklin Gothic Medium" panose="020B0603020102020204" pitchFamily="34" charset="0"/>
            </a:endParaRPr>
          </a:p>
        </p:txBody>
      </p:sp>
      <p:sp>
        <p:nvSpPr>
          <p:cNvPr id="42" name="TextBox 41">
            <a:extLst>
              <a:ext uri="{FF2B5EF4-FFF2-40B4-BE49-F238E27FC236}">
                <a16:creationId xmlns:a16="http://schemas.microsoft.com/office/drawing/2014/main" id="{AFBFB23E-7AEE-A14E-F63E-2BFF6E49F546}"/>
              </a:ext>
            </a:extLst>
          </p:cNvPr>
          <p:cNvSpPr txBox="1"/>
          <p:nvPr/>
        </p:nvSpPr>
        <p:spPr>
          <a:xfrm>
            <a:off x="8887488" y="3653349"/>
            <a:ext cx="2121302" cy="307777"/>
          </a:xfrm>
          <a:prstGeom prst="rect">
            <a:avLst/>
          </a:prstGeom>
          <a:noFill/>
        </p:spPr>
        <p:txBody>
          <a:bodyPr wrap="square">
            <a:spAutoFit/>
          </a:bodyPr>
          <a:lstStyle/>
          <a:p>
            <a:pPr algn="ctr"/>
            <a:r>
              <a:rPr lang="en-IN" sz="1400" b="0" i="0">
                <a:solidFill>
                  <a:schemeClr val="bg1"/>
                </a:solidFill>
                <a:effectLst/>
                <a:latin typeface="Franklin Gothic Medium" panose="020B0603020102020204" pitchFamily="34" charset="0"/>
              </a:rPr>
              <a:t>Speech Tech</a:t>
            </a:r>
            <a:endParaRPr lang="en-US" sz="1400">
              <a:solidFill>
                <a:schemeClr val="bg1"/>
              </a:solidFill>
              <a:latin typeface="Franklin Gothic Medium" panose="020B0603020102020204" pitchFamily="34" charset="0"/>
            </a:endParaRPr>
          </a:p>
        </p:txBody>
      </p:sp>
      <p:pic>
        <p:nvPicPr>
          <p:cNvPr id="43" name="Picture 42">
            <a:extLst>
              <a:ext uri="{FF2B5EF4-FFF2-40B4-BE49-F238E27FC236}">
                <a16:creationId xmlns:a16="http://schemas.microsoft.com/office/drawing/2014/main" id="{EB729A81-0817-3842-9A67-C1CB80FD4AED}"/>
              </a:ext>
            </a:extLst>
          </p:cNvPr>
          <p:cNvPicPr>
            <a:picLocks noChangeAspect="1"/>
          </p:cNvPicPr>
          <p:nvPr/>
        </p:nvPicPr>
        <p:blipFill>
          <a:blip r:embed="rId10"/>
          <a:stretch>
            <a:fillRect/>
          </a:stretch>
        </p:blipFill>
        <p:spPr>
          <a:xfrm>
            <a:off x="9557909" y="4249561"/>
            <a:ext cx="885600" cy="885600"/>
          </a:xfrm>
          <a:prstGeom prst="rect">
            <a:avLst/>
          </a:prstGeom>
        </p:spPr>
      </p:pic>
      <p:sp>
        <p:nvSpPr>
          <p:cNvPr id="44" name="TextBox 43">
            <a:extLst>
              <a:ext uri="{FF2B5EF4-FFF2-40B4-BE49-F238E27FC236}">
                <a16:creationId xmlns:a16="http://schemas.microsoft.com/office/drawing/2014/main" id="{E5BB76A5-E628-6574-E806-7F5887AA0C30}"/>
              </a:ext>
            </a:extLst>
          </p:cNvPr>
          <p:cNvSpPr txBox="1"/>
          <p:nvPr/>
        </p:nvSpPr>
        <p:spPr>
          <a:xfrm>
            <a:off x="8940058" y="5077131"/>
            <a:ext cx="2121302" cy="307777"/>
          </a:xfrm>
          <a:prstGeom prst="rect">
            <a:avLst/>
          </a:prstGeom>
          <a:noFill/>
        </p:spPr>
        <p:txBody>
          <a:bodyPr wrap="square">
            <a:spAutoFit/>
          </a:bodyPr>
          <a:lstStyle/>
          <a:p>
            <a:pPr algn="ctr"/>
            <a:r>
              <a:rPr lang="en-IN" sz="1400" b="0" i="0">
                <a:solidFill>
                  <a:schemeClr val="bg1"/>
                </a:solidFill>
                <a:effectLst/>
                <a:latin typeface="Franklin Gothic Medium" panose="020B0603020102020204" pitchFamily="34" charset="0"/>
              </a:rPr>
              <a:t>Advertisements</a:t>
            </a:r>
            <a:endParaRPr lang="en-US" sz="1400">
              <a:solidFill>
                <a:schemeClr val="bg1"/>
              </a:solidFill>
              <a:latin typeface="Franklin Gothic Medium" panose="020B0603020102020204" pitchFamily="34" charset="0"/>
            </a:endParaRPr>
          </a:p>
        </p:txBody>
      </p:sp>
      <p:pic>
        <p:nvPicPr>
          <p:cNvPr id="45" name="Picture 44">
            <a:extLst>
              <a:ext uri="{FF2B5EF4-FFF2-40B4-BE49-F238E27FC236}">
                <a16:creationId xmlns:a16="http://schemas.microsoft.com/office/drawing/2014/main" id="{3610F996-1D6B-C350-A67C-BF8DC44CF489}"/>
              </a:ext>
            </a:extLst>
          </p:cNvPr>
          <p:cNvPicPr>
            <a:picLocks noChangeAspect="1"/>
          </p:cNvPicPr>
          <p:nvPr/>
        </p:nvPicPr>
        <p:blipFill>
          <a:blip r:embed="rId3">
            <a:alphaModFix/>
          </a:blip>
          <a:stretch>
            <a:fillRect/>
          </a:stretch>
        </p:blipFill>
        <p:spPr>
          <a:xfrm>
            <a:off x="242051" y="1258724"/>
            <a:ext cx="11672047" cy="4404546"/>
          </a:xfrm>
          <a:prstGeom prst="rect">
            <a:avLst/>
          </a:prstGeom>
        </p:spPr>
      </p:pic>
      <p:sp>
        <p:nvSpPr>
          <p:cNvPr id="2" name="Title 1">
            <a:extLst>
              <a:ext uri="{FF2B5EF4-FFF2-40B4-BE49-F238E27FC236}">
                <a16:creationId xmlns:a16="http://schemas.microsoft.com/office/drawing/2014/main" id="{FE294DFF-FEC0-0C48-A972-9E4ED3BA9D6E}"/>
              </a:ext>
            </a:extLst>
          </p:cNvPr>
          <p:cNvSpPr>
            <a:spLocks noGrp="1"/>
          </p:cNvSpPr>
          <p:nvPr>
            <p:ph type="ctrTitle"/>
          </p:nvPr>
        </p:nvSpPr>
        <p:spPr>
          <a:xfrm>
            <a:off x="2060628" y="249461"/>
            <a:ext cx="7988980" cy="332399"/>
          </a:xfrm>
        </p:spPr>
        <p:txBody>
          <a:bodyPr/>
          <a:lstStyle/>
          <a:p>
            <a:r>
              <a:rPr lang="en-US">
                <a:latin typeface="Franklin Gothic Book"/>
              </a:rPr>
              <a:t>Business Problem</a:t>
            </a:r>
            <a:endParaRPr lang="en-US"/>
          </a:p>
        </p:txBody>
      </p:sp>
      <p:sp>
        <p:nvSpPr>
          <p:cNvPr id="6" name="Slide Number Placeholder 5">
            <a:extLst>
              <a:ext uri="{FF2B5EF4-FFF2-40B4-BE49-F238E27FC236}">
                <a16:creationId xmlns:a16="http://schemas.microsoft.com/office/drawing/2014/main" id="{E7486C51-25E8-4845-95A9-ABC45B4BC846}"/>
              </a:ext>
            </a:extLst>
          </p:cNvPr>
          <p:cNvSpPr>
            <a:spLocks noGrp="1"/>
          </p:cNvSpPr>
          <p:nvPr>
            <p:ph type="sldNum" sz="quarter" idx="12"/>
          </p:nvPr>
        </p:nvSpPr>
        <p:spPr/>
        <p:txBody>
          <a:bodyPr/>
          <a:lstStyle/>
          <a:p>
            <a:fld id="{8A7A6979-0714-4377-B894-6BE4C2D6E202}" type="slidenum">
              <a:rPr lang="en-US" dirty="0" smtClean="0"/>
              <a:pPr/>
              <a:t>6</a:t>
            </a:fld>
            <a:endParaRPr lang="en-US"/>
          </a:p>
        </p:txBody>
      </p:sp>
      <p:pic>
        <p:nvPicPr>
          <p:cNvPr id="7" name="Picture 4">
            <a:extLst>
              <a:ext uri="{FF2B5EF4-FFF2-40B4-BE49-F238E27FC236}">
                <a16:creationId xmlns:a16="http://schemas.microsoft.com/office/drawing/2014/main" id="{E14B38D6-0E4F-3953-1E16-320FDB18605B}"/>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8612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5"/>
                                        </p:tgtEl>
                                      </p:cBhvr>
                                    </p:animEffect>
                                    <p:set>
                                      <p:cBhvr>
                                        <p:cTn id="7" dur="1" fill="hold">
                                          <p:stCondLst>
                                            <p:cond delay="499"/>
                                          </p:stCondLst>
                                        </p:cTn>
                                        <p:tgtEl>
                                          <p:spTgt spid="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4DFF-FEC0-0C48-A972-9E4ED3BA9D6E}"/>
              </a:ext>
            </a:extLst>
          </p:cNvPr>
          <p:cNvSpPr>
            <a:spLocks noGrp="1"/>
          </p:cNvSpPr>
          <p:nvPr>
            <p:ph type="ctrTitle"/>
          </p:nvPr>
        </p:nvSpPr>
        <p:spPr>
          <a:xfrm>
            <a:off x="2060628" y="249461"/>
            <a:ext cx="7988980" cy="332399"/>
          </a:xfrm>
        </p:spPr>
        <p:txBody>
          <a:bodyPr/>
          <a:lstStyle/>
          <a:p>
            <a:r>
              <a:rPr lang="en-US">
                <a:latin typeface="Franklin Gothic Book"/>
              </a:rPr>
              <a:t>Benefits</a:t>
            </a:r>
            <a:endParaRPr lang="en-US"/>
          </a:p>
        </p:txBody>
      </p:sp>
      <p:sp>
        <p:nvSpPr>
          <p:cNvPr id="6" name="Slide Number Placeholder 5">
            <a:extLst>
              <a:ext uri="{FF2B5EF4-FFF2-40B4-BE49-F238E27FC236}">
                <a16:creationId xmlns:a16="http://schemas.microsoft.com/office/drawing/2014/main" id="{E7486C51-25E8-4845-95A9-ABC45B4BC846}"/>
              </a:ext>
            </a:extLst>
          </p:cNvPr>
          <p:cNvSpPr>
            <a:spLocks noGrp="1"/>
          </p:cNvSpPr>
          <p:nvPr>
            <p:ph type="sldNum" sz="quarter" idx="12"/>
          </p:nvPr>
        </p:nvSpPr>
        <p:spPr/>
        <p:txBody>
          <a:bodyPr/>
          <a:lstStyle/>
          <a:p>
            <a:fld id="{8A7A6979-0714-4377-B894-6BE4C2D6E202}" type="slidenum">
              <a:rPr lang="en-US" dirty="0" smtClean="0"/>
              <a:pPr/>
              <a:t>7</a:t>
            </a:fld>
            <a:endParaRPr lang="en-US"/>
          </a:p>
        </p:txBody>
      </p:sp>
      <p:sp>
        <p:nvSpPr>
          <p:cNvPr id="7" name="TextBox 6">
            <a:extLst>
              <a:ext uri="{FF2B5EF4-FFF2-40B4-BE49-F238E27FC236}">
                <a16:creationId xmlns:a16="http://schemas.microsoft.com/office/drawing/2014/main" id="{CC7F9327-FAFD-D06B-C503-50A7213A461F}"/>
              </a:ext>
            </a:extLst>
          </p:cNvPr>
          <p:cNvSpPr txBox="1"/>
          <p:nvPr/>
        </p:nvSpPr>
        <p:spPr>
          <a:xfrm>
            <a:off x="2060628" y="4951617"/>
            <a:ext cx="2271346" cy="738664"/>
          </a:xfrm>
          <a:prstGeom prst="rect">
            <a:avLst/>
          </a:prstGeom>
          <a:noFill/>
          <a:ln w="28575">
            <a:noFill/>
          </a:ln>
        </p:spPr>
        <p:txBody>
          <a:bodyPr wrap="square" rtlCol="0">
            <a:spAutoFit/>
          </a:bodyPr>
          <a:lstStyle/>
          <a:p>
            <a:pPr algn="ctr"/>
            <a:r>
              <a:rPr lang="en-US" sz="1400" b="1"/>
              <a:t>Enhanced Language Accessibility and Inclusivity</a:t>
            </a:r>
          </a:p>
        </p:txBody>
      </p:sp>
      <p:sp>
        <p:nvSpPr>
          <p:cNvPr id="9" name="TextBox 8">
            <a:extLst>
              <a:ext uri="{FF2B5EF4-FFF2-40B4-BE49-F238E27FC236}">
                <a16:creationId xmlns:a16="http://schemas.microsoft.com/office/drawing/2014/main" id="{07BC6B07-F4EA-9369-D02A-FE937B76863F}"/>
              </a:ext>
            </a:extLst>
          </p:cNvPr>
          <p:cNvSpPr txBox="1"/>
          <p:nvPr/>
        </p:nvSpPr>
        <p:spPr>
          <a:xfrm>
            <a:off x="5178878" y="4949666"/>
            <a:ext cx="2271346" cy="523220"/>
          </a:xfrm>
          <a:prstGeom prst="rect">
            <a:avLst/>
          </a:prstGeom>
          <a:noFill/>
          <a:ln w="28575">
            <a:noFill/>
          </a:ln>
        </p:spPr>
        <p:txBody>
          <a:bodyPr wrap="square" rtlCol="0">
            <a:spAutoFit/>
          </a:bodyPr>
          <a:lstStyle/>
          <a:p>
            <a:pPr algn="ctr"/>
            <a:r>
              <a:rPr lang="en-US" sz="1400" b="1"/>
              <a:t>Improved Accuracy in Multilingual Contexts</a:t>
            </a:r>
          </a:p>
        </p:txBody>
      </p:sp>
      <p:sp>
        <p:nvSpPr>
          <p:cNvPr id="12" name="TextBox 11">
            <a:extLst>
              <a:ext uri="{FF2B5EF4-FFF2-40B4-BE49-F238E27FC236}">
                <a16:creationId xmlns:a16="http://schemas.microsoft.com/office/drawing/2014/main" id="{E248C930-8371-B2B1-1C94-471B7275BECB}"/>
              </a:ext>
            </a:extLst>
          </p:cNvPr>
          <p:cNvSpPr txBox="1"/>
          <p:nvPr/>
        </p:nvSpPr>
        <p:spPr>
          <a:xfrm>
            <a:off x="8488197" y="4962158"/>
            <a:ext cx="2271346" cy="307777"/>
          </a:xfrm>
          <a:prstGeom prst="rect">
            <a:avLst/>
          </a:prstGeom>
          <a:noFill/>
          <a:ln w="28575">
            <a:noFill/>
          </a:ln>
        </p:spPr>
        <p:txBody>
          <a:bodyPr wrap="square" rtlCol="0">
            <a:spAutoFit/>
          </a:bodyPr>
          <a:lstStyle/>
          <a:p>
            <a:pPr algn="ctr"/>
            <a:r>
              <a:rPr lang="en-US" sz="1400" b="1"/>
              <a:t>Positive Social Impact</a:t>
            </a:r>
          </a:p>
        </p:txBody>
      </p:sp>
      <p:pic>
        <p:nvPicPr>
          <p:cNvPr id="14" name="Picture 4">
            <a:extLst>
              <a:ext uri="{FF2B5EF4-FFF2-40B4-BE49-F238E27FC236}">
                <a16:creationId xmlns:a16="http://schemas.microsoft.com/office/drawing/2014/main" id="{7980FBE4-8BA6-4AD8-75C9-01C2D070B7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Straight Connector 15">
            <a:extLst>
              <a:ext uri="{FF2B5EF4-FFF2-40B4-BE49-F238E27FC236}">
                <a16:creationId xmlns:a16="http://schemas.microsoft.com/office/drawing/2014/main" id="{896EC13F-9969-F8C9-E970-6C89B30BBB3E}"/>
              </a:ext>
            </a:extLst>
          </p:cNvPr>
          <p:cNvCxnSpPr/>
          <p:nvPr/>
        </p:nvCxnSpPr>
        <p:spPr>
          <a:xfrm>
            <a:off x="412376" y="3334863"/>
            <a:ext cx="11313459" cy="0"/>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310C6DB-FA72-7DA6-2756-23BF62DF23B0}"/>
              </a:ext>
            </a:extLst>
          </p:cNvPr>
          <p:cNvSpPr txBox="1"/>
          <p:nvPr/>
        </p:nvSpPr>
        <p:spPr>
          <a:xfrm>
            <a:off x="-128015" y="3514189"/>
            <a:ext cx="2271346" cy="307777"/>
          </a:xfrm>
          <a:prstGeom prst="rect">
            <a:avLst/>
          </a:prstGeom>
          <a:noFill/>
          <a:ln w="28575">
            <a:noFill/>
          </a:ln>
        </p:spPr>
        <p:txBody>
          <a:bodyPr wrap="square" rtlCol="0">
            <a:spAutoFit/>
          </a:bodyPr>
          <a:lstStyle/>
          <a:p>
            <a:pPr algn="ctr"/>
            <a:r>
              <a:rPr lang="en-US" sz="1400" b="1"/>
              <a:t>Broader Impacts</a:t>
            </a:r>
          </a:p>
        </p:txBody>
      </p:sp>
      <p:sp>
        <p:nvSpPr>
          <p:cNvPr id="18" name="TextBox 17">
            <a:extLst>
              <a:ext uri="{FF2B5EF4-FFF2-40B4-BE49-F238E27FC236}">
                <a16:creationId xmlns:a16="http://schemas.microsoft.com/office/drawing/2014/main" id="{D6047C93-AB4F-183D-E281-A9AFFA571F55}"/>
              </a:ext>
            </a:extLst>
          </p:cNvPr>
          <p:cNvSpPr txBox="1"/>
          <p:nvPr/>
        </p:nvSpPr>
        <p:spPr>
          <a:xfrm>
            <a:off x="-128015" y="2821243"/>
            <a:ext cx="2271346" cy="307777"/>
          </a:xfrm>
          <a:prstGeom prst="rect">
            <a:avLst/>
          </a:prstGeom>
          <a:noFill/>
          <a:ln w="28575">
            <a:noFill/>
          </a:ln>
        </p:spPr>
        <p:txBody>
          <a:bodyPr wrap="square" rtlCol="0">
            <a:spAutoFit/>
          </a:bodyPr>
          <a:lstStyle/>
          <a:p>
            <a:pPr algn="ctr"/>
            <a:r>
              <a:rPr lang="en-US" sz="1400" b="1"/>
              <a:t>Direct Impacts</a:t>
            </a:r>
          </a:p>
        </p:txBody>
      </p:sp>
      <p:sp>
        <p:nvSpPr>
          <p:cNvPr id="21" name="TextBox 20">
            <a:extLst>
              <a:ext uri="{FF2B5EF4-FFF2-40B4-BE49-F238E27FC236}">
                <a16:creationId xmlns:a16="http://schemas.microsoft.com/office/drawing/2014/main" id="{34A7CB8E-2932-A285-39D6-ECCF19C410FA}"/>
              </a:ext>
            </a:extLst>
          </p:cNvPr>
          <p:cNvSpPr txBox="1"/>
          <p:nvPr/>
        </p:nvSpPr>
        <p:spPr>
          <a:xfrm>
            <a:off x="2069593" y="2791131"/>
            <a:ext cx="2271346" cy="307777"/>
          </a:xfrm>
          <a:prstGeom prst="rect">
            <a:avLst/>
          </a:prstGeom>
          <a:noFill/>
          <a:ln w="28575">
            <a:noFill/>
          </a:ln>
        </p:spPr>
        <p:txBody>
          <a:bodyPr wrap="square" rtlCol="0">
            <a:spAutoFit/>
          </a:bodyPr>
          <a:lstStyle/>
          <a:p>
            <a:pPr algn="ctr"/>
            <a:r>
              <a:rPr lang="en-US" sz="1400" b="1"/>
              <a:t>Translation Tools</a:t>
            </a:r>
          </a:p>
        </p:txBody>
      </p:sp>
      <p:sp>
        <p:nvSpPr>
          <p:cNvPr id="23" name="TextBox 22">
            <a:extLst>
              <a:ext uri="{FF2B5EF4-FFF2-40B4-BE49-F238E27FC236}">
                <a16:creationId xmlns:a16="http://schemas.microsoft.com/office/drawing/2014/main" id="{2E6D3197-A536-7C91-8D9E-2D0F2F099BC4}"/>
              </a:ext>
            </a:extLst>
          </p:cNvPr>
          <p:cNvSpPr txBox="1"/>
          <p:nvPr/>
        </p:nvSpPr>
        <p:spPr>
          <a:xfrm>
            <a:off x="5187843" y="2789180"/>
            <a:ext cx="2271346" cy="523220"/>
          </a:xfrm>
          <a:prstGeom prst="rect">
            <a:avLst/>
          </a:prstGeom>
          <a:noFill/>
          <a:ln w="28575">
            <a:noFill/>
          </a:ln>
        </p:spPr>
        <p:txBody>
          <a:bodyPr wrap="square" rtlCol="0">
            <a:spAutoFit/>
          </a:bodyPr>
          <a:lstStyle/>
          <a:p>
            <a:pPr algn="ctr"/>
            <a:r>
              <a:rPr lang="en-US" sz="1400" b="1"/>
              <a:t>Educational Material Creation</a:t>
            </a:r>
          </a:p>
        </p:txBody>
      </p:sp>
      <p:sp>
        <p:nvSpPr>
          <p:cNvPr id="26" name="TextBox 25">
            <a:extLst>
              <a:ext uri="{FF2B5EF4-FFF2-40B4-BE49-F238E27FC236}">
                <a16:creationId xmlns:a16="http://schemas.microsoft.com/office/drawing/2014/main" id="{F3D4A1D6-EBD5-FD28-E617-BFD5D6F8E249}"/>
              </a:ext>
            </a:extLst>
          </p:cNvPr>
          <p:cNvSpPr txBox="1"/>
          <p:nvPr/>
        </p:nvSpPr>
        <p:spPr>
          <a:xfrm>
            <a:off x="8497162" y="2801672"/>
            <a:ext cx="2271346" cy="307777"/>
          </a:xfrm>
          <a:prstGeom prst="rect">
            <a:avLst/>
          </a:prstGeom>
          <a:noFill/>
          <a:ln w="28575">
            <a:noFill/>
          </a:ln>
        </p:spPr>
        <p:txBody>
          <a:bodyPr wrap="square" rtlCol="0">
            <a:spAutoFit/>
          </a:bodyPr>
          <a:lstStyle/>
          <a:p>
            <a:pPr algn="ctr"/>
            <a:r>
              <a:rPr lang="en-US" sz="1400" b="1"/>
              <a:t>Customized Learning Tools</a:t>
            </a:r>
          </a:p>
        </p:txBody>
      </p:sp>
      <p:pic>
        <p:nvPicPr>
          <p:cNvPr id="3" name="Picture 2">
            <a:extLst>
              <a:ext uri="{FF2B5EF4-FFF2-40B4-BE49-F238E27FC236}">
                <a16:creationId xmlns:a16="http://schemas.microsoft.com/office/drawing/2014/main" id="{F94326B8-E560-71C5-1A14-8386B76A23B0}"/>
              </a:ext>
            </a:extLst>
          </p:cNvPr>
          <p:cNvPicPr>
            <a:picLocks noChangeAspect="1"/>
          </p:cNvPicPr>
          <p:nvPr/>
        </p:nvPicPr>
        <p:blipFill>
          <a:blip r:embed="rId4">
            <a:duotone>
              <a:schemeClr val="accent1">
                <a:shade val="45000"/>
                <a:satMod val="135000"/>
              </a:schemeClr>
              <a:prstClr val="white"/>
            </a:duotone>
          </a:blip>
          <a:stretch>
            <a:fillRect/>
          </a:stretch>
        </p:blipFill>
        <p:spPr>
          <a:xfrm>
            <a:off x="2552165" y="1497191"/>
            <a:ext cx="1208303" cy="1208303"/>
          </a:xfrm>
          <a:prstGeom prst="rect">
            <a:avLst/>
          </a:prstGeom>
        </p:spPr>
      </p:pic>
      <p:pic>
        <p:nvPicPr>
          <p:cNvPr id="4" name="Picture 3">
            <a:extLst>
              <a:ext uri="{FF2B5EF4-FFF2-40B4-BE49-F238E27FC236}">
                <a16:creationId xmlns:a16="http://schemas.microsoft.com/office/drawing/2014/main" id="{025DE256-38F9-CCD3-7DC9-9669593BA3E8}"/>
              </a:ext>
            </a:extLst>
          </p:cNvPr>
          <p:cNvPicPr>
            <a:picLocks noChangeAspect="1"/>
          </p:cNvPicPr>
          <p:nvPr/>
        </p:nvPicPr>
        <p:blipFill>
          <a:blip r:embed="rId5">
            <a:duotone>
              <a:prstClr val="black"/>
              <a:schemeClr val="accent2">
                <a:tint val="45000"/>
                <a:satMod val="400000"/>
              </a:schemeClr>
            </a:duotone>
          </a:blip>
          <a:stretch>
            <a:fillRect/>
          </a:stretch>
        </p:blipFill>
        <p:spPr>
          <a:xfrm>
            <a:off x="5774431" y="1639944"/>
            <a:ext cx="1046150" cy="1046150"/>
          </a:xfrm>
          <a:prstGeom prst="rect">
            <a:avLst/>
          </a:prstGeom>
        </p:spPr>
      </p:pic>
      <p:pic>
        <p:nvPicPr>
          <p:cNvPr id="8" name="Picture 7">
            <a:extLst>
              <a:ext uri="{FF2B5EF4-FFF2-40B4-BE49-F238E27FC236}">
                <a16:creationId xmlns:a16="http://schemas.microsoft.com/office/drawing/2014/main" id="{78702CB6-FF8A-2FD8-F664-9BAD2897DC51}"/>
              </a:ext>
            </a:extLst>
          </p:cNvPr>
          <p:cNvPicPr>
            <a:picLocks noChangeAspect="1"/>
          </p:cNvPicPr>
          <p:nvPr/>
        </p:nvPicPr>
        <p:blipFill>
          <a:blip r:embed="rId6">
            <a:duotone>
              <a:prstClr val="black"/>
              <a:schemeClr val="accent1">
                <a:tint val="45000"/>
                <a:satMod val="400000"/>
              </a:schemeClr>
            </a:duotone>
          </a:blip>
          <a:stretch>
            <a:fillRect/>
          </a:stretch>
        </p:blipFill>
        <p:spPr>
          <a:xfrm>
            <a:off x="9092715" y="1639944"/>
            <a:ext cx="1046150" cy="1046150"/>
          </a:xfrm>
          <a:prstGeom prst="rect">
            <a:avLst/>
          </a:prstGeom>
        </p:spPr>
      </p:pic>
      <p:pic>
        <p:nvPicPr>
          <p:cNvPr id="10" name="Picture 9">
            <a:extLst>
              <a:ext uri="{FF2B5EF4-FFF2-40B4-BE49-F238E27FC236}">
                <a16:creationId xmlns:a16="http://schemas.microsoft.com/office/drawing/2014/main" id="{B1154C16-CCC2-0A1C-6441-334EF74B80B2}"/>
              </a:ext>
            </a:extLst>
          </p:cNvPr>
          <p:cNvPicPr>
            <a:picLocks noChangeAspect="1"/>
          </p:cNvPicPr>
          <p:nvPr/>
        </p:nvPicPr>
        <p:blipFill>
          <a:blip r:embed="rId7">
            <a:duotone>
              <a:prstClr val="black"/>
              <a:schemeClr val="accent6">
                <a:tint val="45000"/>
                <a:satMod val="400000"/>
              </a:schemeClr>
            </a:duotone>
          </a:blip>
          <a:stretch>
            <a:fillRect/>
          </a:stretch>
        </p:blipFill>
        <p:spPr>
          <a:xfrm>
            <a:off x="2651942" y="3825649"/>
            <a:ext cx="1046150" cy="1046150"/>
          </a:xfrm>
          <a:prstGeom prst="rect">
            <a:avLst/>
          </a:prstGeom>
        </p:spPr>
      </p:pic>
      <p:pic>
        <p:nvPicPr>
          <p:cNvPr id="11" name="Picture 10">
            <a:extLst>
              <a:ext uri="{FF2B5EF4-FFF2-40B4-BE49-F238E27FC236}">
                <a16:creationId xmlns:a16="http://schemas.microsoft.com/office/drawing/2014/main" id="{6688572B-A85F-6011-3265-82774C152B9F}"/>
              </a:ext>
            </a:extLst>
          </p:cNvPr>
          <p:cNvPicPr>
            <a:picLocks noChangeAspect="1"/>
          </p:cNvPicPr>
          <p:nvPr/>
        </p:nvPicPr>
        <p:blipFill>
          <a:blip r:embed="rId8">
            <a:duotone>
              <a:prstClr val="black"/>
              <a:schemeClr val="accent1">
                <a:tint val="45000"/>
                <a:satMod val="400000"/>
              </a:schemeClr>
            </a:duotone>
          </a:blip>
          <a:stretch>
            <a:fillRect/>
          </a:stretch>
        </p:blipFill>
        <p:spPr>
          <a:xfrm>
            <a:off x="5795922" y="3825649"/>
            <a:ext cx="1046150" cy="1046150"/>
          </a:xfrm>
          <a:prstGeom prst="rect">
            <a:avLst/>
          </a:prstGeom>
        </p:spPr>
      </p:pic>
      <p:pic>
        <p:nvPicPr>
          <p:cNvPr id="13" name="Picture 12">
            <a:extLst>
              <a:ext uri="{FF2B5EF4-FFF2-40B4-BE49-F238E27FC236}">
                <a16:creationId xmlns:a16="http://schemas.microsoft.com/office/drawing/2014/main" id="{9CD09530-4923-6F49-A407-025FAE7E7E5D}"/>
              </a:ext>
            </a:extLst>
          </p:cNvPr>
          <p:cNvPicPr>
            <a:picLocks noChangeAspect="1"/>
          </p:cNvPicPr>
          <p:nvPr/>
        </p:nvPicPr>
        <p:blipFill>
          <a:blip r:embed="rId9">
            <a:duotone>
              <a:prstClr val="black"/>
              <a:schemeClr val="accent5">
                <a:tint val="45000"/>
                <a:satMod val="400000"/>
              </a:schemeClr>
            </a:duotone>
            <a:extLst>
              <a:ext uri="{BEBA8EAE-BF5A-486C-A8C5-ECC9F3942E4B}">
                <a14:imgProps xmlns:a14="http://schemas.microsoft.com/office/drawing/2010/main">
                  <a14:imgLayer r:embed="rId10">
                    <a14:imgEffect>
                      <a14:saturation sat="0"/>
                    </a14:imgEffect>
                  </a14:imgLayer>
                </a14:imgProps>
              </a:ext>
            </a:extLst>
          </a:blip>
          <a:stretch>
            <a:fillRect/>
          </a:stretch>
        </p:blipFill>
        <p:spPr>
          <a:xfrm>
            <a:off x="9080220" y="3825649"/>
            <a:ext cx="1046150" cy="1046150"/>
          </a:xfrm>
          <a:prstGeom prst="rect">
            <a:avLst/>
          </a:prstGeom>
        </p:spPr>
      </p:pic>
    </p:spTree>
    <p:extLst>
      <p:ext uri="{BB962C8B-B14F-4D97-AF65-F5344CB8AC3E}">
        <p14:creationId xmlns:p14="http://schemas.microsoft.com/office/powerpoint/2010/main" val="2824650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486C51-25E8-4845-95A9-ABC45B4BC846}"/>
              </a:ext>
            </a:extLst>
          </p:cNvPr>
          <p:cNvSpPr>
            <a:spLocks noGrp="1"/>
          </p:cNvSpPr>
          <p:nvPr>
            <p:ph type="sldNum" sz="quarter" idx="12"/>
          </p:nvPr>
        </p:nvSpPr>
        <p:spPr/>
        <p:txBody>
          <a:bodyPr/>
          <a:lstStyle/>
          <a:p>
            <a:fld id="{8A7A6979-0714-4377-B894-6BE4C2D6E202}" type="slidenum">
              <a:rPr lang="en-US" dirty="0" smtClean="0"/>
              <a:pPr/>
              <a:t>8</a:t>
            </a:fld>
            <a:endParaRPr lang="en-US"/>
          </a:p>
        </p:txBody>
      </p:sp>
      <p:sp>
        <p:nvSpPr>
          <p:cNvPr id="4" name="TextBox 3">
            <a:extLst>
              <a:ext uri="{FF2B5EF4-FFF2-40B4-BE49-F238E27FC236}">
                <a16:creationId xmlns:a16="http://schemas.microsoft.com/office/drawing/2014/main" id="{AD4F0EB3-AD7B-AB90-D7CA-C2C053490B53}"/>
              </a:ext>
            </a:extLst>
          </p:cNvPr>
          <p:cNvSpPr txBox="1"/>
          <p:nvPr/>
        </p:nvSpPr>
        <p:spPr>
          <a:xfrm>
            <a:off x="1313262" y="1410799"/>
            <a:ext cx="10217522"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pPr marL="285750" indent="-285750">
              <a:buFont typeface="Wingdings"/>
              <a:buChar char="§"/>
            </a:pPr>
            <a:r>
              <a:rPr lang="en-US">
                <a:latin typeface="Calibri"/>
                <a:ea typeface="Calibri"/>
                <a:cs typeface="Calibri"/>
              </a:rPr>
              <a:t>Aim to establishing how much data is needed to train the alignment model to achieve high accuracy.</a:t>
            </a:r>
            <a:endParaRPr lang="en-US">
              <a:latin typeface="Franklin Gothic Book" panose="020B0503020102020204"/>
              <a:ea typeface="Calibri"/>
              <a:cs typeface="Calibri"/>
            </a:endParaRPr>
          </a:p>
          <a:p>
            <a:pPr marL="285750" indent="-285750">
              <a:buFont typeface="Wingdings"/>
              <a:buChar char="§"/>
            </a:pPr>
            <a:endParaRPr lang="en-US">
              <a:latin typeface="Calibri"/>
              <a:ea typeface="Calibri"/>
              <a:cs typeface="Calibri"/>
            </a:endParaRPr>
          </a:p>
          <a:p>
            <a:pPr marL="285750" indent="-285750">
              <a:buFont typeface="Wingdings"/>
              <a:buChar char="§"/>
            </a:pPr>
            <a:endParaRPr lang="en-US">
              <a:latin typeface="Calibri"/>
              <a:ea typeface="Calibri"/>
              <a:cs typeface="Calibri"/>
            </a:endParaRPr>
          </a:p>
          <a:p>
            <a:pPr marL="285750" indent="-285750">
              <a:buFont typeface="Wingdings"/>
              <a:buChar char="§"/>
            </a:pPr>
            <a:endParaRPr lang="en-US">
              <a:latin typeface="Calibri"/>
              <a:ea typeface="Calibri"/>
              <a:cs typeface="Calibri"/>
            </a:endParaRPr>
          </a:p>
          <a:p>
            <a:pPr marL="285750" indent="-285750">
              <a:buFont typeface="Wingdings"/>
              <a:buChar char="§"/>
            </a:pPr>
            <a:endParaRPr lang="en-US">
              <a:latin typeface="Calibri"/>
              <a:ea typeface="Calibri"/>
              <a:cs typeface="Calibri"/>
            </a:endParaRPr>
          </a:p>
          <a:p>
            <a:pPr marL="285750" indent="-285750">
              <a:buFont typeface="Wingdings"/>
              <a:buChar char="§"/>
            </a:pPr>
            <a:r>
              <a:rPr lang="en-US">
                <a:latin typeface="Calibri"/>
                <a:ea typeface="Calibri"/>
                <a:cs typeface="Calibri"/>
              </a:rPr>
              <a:t>Focusing on monotonic, monolingual audio from datasets like Mozilla Common Voice.</a:t>
            </a:r>
            <a:endParaRPr lang="en-US"/>
          </a:p>
          <a:p>
            <a:pPr marL="285750" indent="-285750">
              <a:buFont typeface="Wingdings"/>
              <a:buChar char="§"/>
            </a:pPr>
            <a:endParaRPr lang="en-US">
              <a:latin typeface="Calibri"/>
              <a:ea typeface="Calibri"/>
              <a:cs typeface="Calibri"/>
            </a:endParaRPr>
          </a:p>
          <a:p>
            <a:pPr marL="285750" indent="-285750">
              <a:buFont typeface="Wingdings"/>
              <a:buChar char="§"/>
            </a:pPr>
            <a:endParaRPr lang="en-US">
              <a:latin typeface="Calibri"/>
              <a:ea typeface="Calibri"/>
              <a:cs typeface="Calibri"/>
            </a:endParaRPr>
          </a:p>
          <a:p>
            <a:pPr marL="285750" indent="-285750">
              <a:buFont typeface="Wingdings"/>
              <a:buChar char="§"/>
            </a:pPr>
            <a:endParaRPr lang="en-US">
              <a:latin typeface="Calibri"/>
              <a:ea typeface="Calibri"/>
              <a:cs typeface="Calibri"/>
            </a:endParaRPr>
          </a:p>
          <a:p>
            <a:pPr marL="285750" indent="-285750">
              <a:buFont typeface="Wingdings"/>
              <a:buChar char="§"/>
            </a:pPr>
            <a:endParaRPr lang="en-US">
              <a:latin typeface="Calibri"/>
              <a:ea typeface="Calibri"/>
              <a:cs typeface="Calibri"/>
            </a:endParaRPr>
          </a:p>
          <a:p>
            <a:pPr marL="285750" indent="-285750">
              <a:buFont typeface="Wingdings"/>
              <a:buChar char="§"/>
            </a:pPr>
            <a:r>
              <a:rPr lang="en-US">
                <a:latin typeface="Calibri"/>
                <a:ea typeface="Calibri"/>
                <a:cs typeface="Calibri"/>
              </a:rPr>
              <a:t>Innovation lies in the method of generating phonemes from audio and aligning these with tokenized text, potentially requiring less data than conventional speech recognition technologies.</a:t>
            </a:r>
            <a:endParaRPr lang="en-US"/>
          </a:p>
          <a:p>
            <a:pPr marL="285750" indent="-285750">
              <a:buFont typeface="Wingdings"/>
              <a:buChar char="§"/>
            </a:pPr>
            <a:endParaRPr lang="en-US">
              <a:latin typeface="Calibri"/>
              <a:ea typeface="Calibri"/>
              <a:cs typeface="Calibri"/>
            </a:endParaRPr>
          </a:p>
          <a:p>
            <a:pPr marL="285750" indent="-285750">
              <a:buFont typeface="Wingdings"/>
              <a:buChar char="§"/>
            </a:pPr>
            <a:endParaRPr lang="en-US">
              <a:latin typeface="Calibri"/>
              <a:ea typeface="Calibri"/>
              <a:cs typeface="Calibri"/>
            </a:endParaRPr>
          </a:p>
          <a:p>
            <a:pPr marL="285750" indent="-285750" algn="ctr">
              <a:buFont typeface="Wingdings"/>
              <a:buChar char="§"/>
            </a:pPr>
            <a:endParaRPr lang="en-US"/>
          </a:p>
        </p:txBody>
      </p:sp>
      <p:pic>
        <p:nvPicPr>
          <p:cNvPr id="10" name="Picture 9">
            <a:extLst>
              <a:ext uri="{FF2B5EF4-FFF2-40B4-BE49-F238E27FC236}">
                <a16:creationId xmlns:a16="http://schemas.microsoft.com/office/drawing/2014/main" id="{38EC35D1-E898-CD18-A277-EEDFF6308BBB}"/>
              </a:ext>
            </a:extLst>
          </p:cNvPr>
          <p:cNvPicPr>
            <a:picLocks noChangeAspect="1"/>
          </p:cNvPicPr>
          <p:nvPr/>
        </p:nvPicPr>
        <p:blipFill>
          <a:blip r:embed="rId2"/>
          <a:stretch>
            <a:fillRect/>
          </a:stretch>
        </p:blipFill>
        <p:spPr>
          <a:xfrm>
            <a:off x="177723" y="1246381"/>
            <a:ext cx="1038459" cy="1029166"/>
          </a:xfrm>
          <a:prstGeom prst="rect">
            <a:avLst/>
          </a:prstGeom>
        </p:spPr>
      </p:pic>
      <p:pic>
        <p:nvPicPr>
          <p:cNvPr id="11" name="Picture 10">
            <a:extLst>
              <a:ext uri="{FF2B5EF4-FFF2-40B4-BE49-F238E27FC236}">
                <a16:creationId xmlns:a16="http://schemas.microsoft.com/office/drawing/2014/main" id="{FE9A4065-15B8-4D31-BE00-7B181108ED77}"/>
              </a:ext>
            </a:extLst>
          </p:cNvPr>
          <p:cNvPicPr>
            <a:picLocks noChangeAspect="1"/>
          </p:cNvPicPr>
          <p:nvPr/>
        </p:nvPicPr>
        <p:blipFill>
          <a:blip r:embed="rId3"/>
          <a:stretch>
            <a:fillRect/>
          </a:stretch>
        </p:blipFill>
        <p:spPr>
          <a:xfrm>
            <a:off x="136774" y="2488417"/>
            <a:ext cx="1124183" cy="1172737"/>
          </a:xfrm>
          <a:prstGeom prst="rect">
            <a:avLst/>
          </a:prstGeom>
          <a:ln>
            <a:noFill/>
          </a:ln>
          <a:effectLst>
            <a:softEdge rad="112500"/>
          </a:effectLst>
        </p:spPr>
      </p:pic>
      <p:pic>
        <p:nvPicPr>
          <p:cNvPr id="12" name="Picture 11">
            <a:extLst>
              <a:ext uri="{FF2B5EF4-FFF2-40B4-BE49-F238E27FC236}">
                <a16:creationId xmlns:a16="http://schemas.microsoft.com/office/drawing/2014/main" id="{B10C2ACE-AF6D-CBE4-D310-18327B22B089}"/>
              </a:ext>
            </a:extLst>
          </p:cNvPr>
          <p:cNvPicPr>
            <a:picLocks noChangeAspect="1"/>
          </p:cNvPicPr>
          <p:nvPr/>
        </p:nvPicPr>
        <p:blipFill>
          <a:blip r:embed="rId4"/>
          <a:stretch>
            <a:fillRect/>
          </a:stretch>
        </p:blipFill>
        <p:spPr>
          <a:xfrm>
            <a:off x="106934" y="4155538"/>
            <a:ext cx="1205726" cy="1187141"/>
          </a:xfrm>
          <a:prstGeom prst="rect">
            <a:avLst/>
          </a:prstGeom>
        </p:spPr>
      </p:pic>
      <p:pic>
        <p:nvPicPr>
          <p:cNvPr id="2" name="Picture 4">
            <a:extLst>
              <a:ext uri="{FF2B5EF4-FFF2-40B4-BE49-F238E27FC236}">
                <a16:creationId xmlns:a16="http://schemas.microsoft.com/office/drawing/2014/main" id="{D608C213-8358-0BDD-31DA-B00AE4EFE8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7">
            <a:extLst>
              <a:ext uri="{FF2B5EF4-FFF2-40B4-BE49-F238E27FC236}">
                <a16:creationId xmlns:a16="http://schemas.microsoft.com/office/drawing/2014/main" id="{637822DF-DEA4-6EA0-9E09-1643D46A4DF4}"/>
              </a:ext>
            </a:extLst>
          </p:cNvPr>
          <p:cNvSpPr txBox="1">
            <a:spLocks/>
          </p:cNvSpPr>
          <p:nvPr/>
        </p:nvSpPr>
        <p:spPr bwMode="blackWhite">
          <a:xfrm>
            <a:off x="2107520" y="280148"/>
            <a:ext cx="798898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latin typeface="Franklin Gothic Book"/>
              </a:rPr>
              <a:t>Project Scope</a:t>
            </a:r>
            <a:endParaRPr lang="en-US"/>
          </a:p>
        </p:txBody>
      </p:sp>
    </p:spTree>
    <p:extLst>
      <p:ext uri="{BB962C8B-B14F-4D97-AF65-F5344CB8AC3E}">
        <p14:creationId xmlns:p14="http://schemas.microsoft.com/office/powerpoint/2010/main" val="3099135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B0E7CD8-9AF0-FAB0-81E4-D0FDDCB3EC9A}"/>
              </a:ext>
            </a:extLst>
          </p:cNvPr>
          <p:cNvSpPr>
            <a:spLocks noGrp="1"/>
          </p:cNvSpPr>
          <p:nvPr>
            <p:ph type="sldNum" sz="quarter" idx="12"/>
          </p:nvPr>
        </p:nvSpPr>
        <p:spPr/>
        <p:txBody>
          <a:bodyPr/>
          <a:lstStyle/>
          <a:p>
            <a:fld id="{8A7A6979-0714-4377-B894-6BE4C2D6E202}" type="slidenum">
              <a:rPr lang="en-US" smtClean="0"/>
              <a:pPr/>
              <a:t>9</a:t>
            </a:fld>
            <a:endParaRPr lang="en-US"/>
          </a:p>
        </p:txBody>
      </p:sp>
      <p:sp>
        <p:nvSpPr>
          <p:cNvPr id="9" name="Title 1">
            <a:extLst>
              <a:ext uri="{FF2B5EF4-FFF2-40B4-BE49-F238E27FC236}">
                <a16:creationId xmlns:a16="http://schemas.microsoft.com/office/drawing/2014/main" id="{9958D5A6-DBC0-01E8-C2B2-1520EE5344B1}"/>
              </a:ext>
            </a:extLst>
          </p:cNvPr>
          <p:cNvSpPr txBox="1">
            <a:spLocks/>
          </p:cNvSpPr>
          <p:nvPr/>
        </p:nvSpPr>
        <p:spPr bwMode="blackWhite">
          <a:xfrm>
            <a:off x="2259675" y="279919"/>
            <a:ext cx="9875520" cy="332399"/>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2400" b="1" i="1" kern="1200" cap="none" spc="0" baseline="0">
                <a:solidFill>
                  <a:schemeClr val="tx2"/>
                </a:solidFill>
                <a:latin typeface="Franklin Gothic Book" panose="020B0503020102020204" pitchFamily="34" charset="0"/>
                <a:ea typeface="+mj-ea"/>
                <a:cs typeface="+mj-cs"/>
              </a:defRPr>
            </a:lvl1pPr>
          </a:lstStyle>
          <a:p>
            <a:r>
              <a:rPr lang="en-US">
                <a:latin typeface="Franklin Gothic Book"/>
              </a:rPr>
              <a:t>Data Overview</a:t>
            </a:r>
            <a:endParaRPr lang="en-US"/>
          </a:p>
        </p:txBody>
      </p:sp>
      <p:pic>
        <p:nvPicPr>
          <p:cNvPr id="2" name="Picture 4">
            <a:extLst>
              <a:ext uri="{FF2B5EF4-FFF2-40B4-BE49-F238E27FC236}">
                <a16:creationId xmlns:a16="http://schemas.microsoft.com/office/drawing/2014/main" id="{CFD30795-9B15-6467-B692-CBA372003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04" y="0"/>
            <a:ext cx="1665962" cy="895671"/>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EA882FA-7600-3F5F-E9CA-36FB970850E3}"/>
              </a:ext>
            </a:extLst>
          </p:cNvPr>
          <p:cNvGrpSpPr/>
          <p:nvPr/>
        </p:nvGrpSpPr>
        <p:grpSpPr>
          <a:xfrm>
            <a:off x="883085" y="1426858"/>
            <a:ext cx="2756647" cy="4137269"/>
            <a:chOff x="1586753" y="1721224"/>
            <a:chExt cx="2756647" cy="4137269"/>
          </a:xfrm>
        </p:grpSpPr>
        <p:grpSp>
          <p:nvGrpSpPr>
            <p:cNvPr id="8" name="Group 7">
              <a:extLst>
                <a:ext uri="{FF2B5EF4-FFF2-40B4-BE49-F238E27FC236}">
                  <a16:creationId xmlns:a16="http://schemas.microsoft.com/office/drawing/2014/main" id="{71FF965F-6155-C99F-6E6A-37604B5107FF}"/>
                </a:ext>
              </a:extLst>
            </p:cNvPr>
            <p:cNvGrpSpPr/>
            <p:nvPr/>
          </p:nvGrpSpPr>
          <p:grpSpPr>
            <a:xfrm>
              <a:off x="1886740" y="1973733"/>
              <a:ext cx="2271346" cy="1579520"/>
              <a:chOff x="1886740" y="1973733"/>
              <a:chExt cx="2271346" cy="1579520"/>
            </a:xfrm>
          </p:grpSpPr>
          <p:pic>
            <p:nvPicPr>
              <p:cNvPr id="10" name="Picture 2" descr="Common Voice - Wikipedia">
                <a:extLst>
                  <a:ext uri="{FF2B5EF4-FFF2-40B4-BE49-F238E27FC236}">
                    <a16:creationId xmlns:a16="http://schemas.microsoft.com/office/drawing/2014/main" id="{08E43B24-6824-96F4-6DB6-DCF15F348F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9106" y="1973733"/>
                <a:ext cx="1526614" cy="76330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B5E69684-6CE9-B1E4-9BA9-5EF011F7FAAC}"/>
                  </a:ext>
                </a:extLst>
              </p:cNvPr>
              <p:cNvSpPr txBox="1"/>
              <p:nvPr/>
            </p:nvSpPr>
            <p:spPr>
              <a:xfrm>
                <a:off x="1886740" y="2814589"/>
                <a:ext cx="2271346" cy="738664"/>
              </a:xfrm>
              <a:prstGeom prst="rect">
                <a:avLst/>
              </a:prstGeom>
              <a:noFill/>
              <a:ln w="28575">
                <a:noFill/>
              </a:ln>
            </p:spPr>
            <p:txBody>
              <a:bodyPr wrap="square" rtlCol="0">
                <a:spAutoFit/>
              </a:bodyPr>
              <a:lstStyle/>
              <a:p>
                <a:pPr algn="ctr"/>
                <a:r>
                  <a:rPr lang="en-US" sz="1400" b="1"/>
                  <a:t>Mozilla Common Voice</a:t>
                </a:r>
              </a:p>
              <a:p>
                <a:pPr algn="ctr"/>
                <a:r>
                  <a:rPr lang="en-US" sz="1400" b="1">
                    <a:solidFill>
                      <a:schemeClr val="bg1">
                        <a:lumMod val="50000"/>
                        <a:lumOff val="50000"/>
                      </a:schemeClr>
                    </a:solidFill>
                  </a:rPr>
                  <a:t>Recordings of various languages (monolingual)</a:t>
                </a:r>
              </a:p>
            </p:txBody>
          </p:sp>
        </p:grpSp>
        <p:grpSp>
          <p:nvGrpSpPr>
            <p:cNvPr id="12" name="Group 11">
              <a:extLst>
                <a:ext uri="{FF2B5EF4-FFF2-40B4-BE49-F238E27FC236}">
                  <a16:creationId xmlns:a16="http://schemas.microsoft.com/office/drawing/2014/main" id="{932CEF80-3794-B96E-CB4C-2F953F9B295A}"/>
                </a:ext>
              </a:extLst>
            </p:cNvPr>
            <p:cNvGrpSpPr/>
            <p:nvPr/>
          </p:nvGrpSpPr>
          <p:grpSpPr>
            <a:xfrm>
              <a:off x="1886740" y="4063745"/>
              <a:ext cx="2271346" cy="1579305"/>
              <a:chOff x="1886740" y="4063745"/>
              <a:chExt cx="2271346" cy="1579305"/>
            </a:xfrm>
          </p:grpSpPr>
          <p:pic>
            <p:nvPicPr>
              <p:cNvPr id="13" name="Picture 4" descr="tj-solergibert/Europarl-ST at main">
                <a:extLst>
                  <a:ext uri="{FF2B5EF4-FFF2-40B4-BE49-F238E27FC236}">
                    <a16:creationId xmlns:a16="http://schemas.microsoft.com/office/drawing/2014/main" id="{4A050539-E412-7462-5448-C8C2ED5F8D8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11413" y="4063745"/>
                <a:ext cx="1422000" cy="76676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B6A36F2-69F4-243F-FCCE-D8A7DE8B79E1}"/>
                  </a:ext>
                </a:extLst>
              </p:cNvPr>
              <p:cNvSpPr txBox="1"/>
              <p:nvPr/>
            </p:nvSpPr>
            <p:spPr>
              <a:xfrm>
                <a:off x="1886740" y="4904386"/>
                <a:ext cx="2271346" cy="738664"/>
              </a:xfrm>
              <a:prstGeom prst="rect">
                <a:avLst/>
              </a:prstGeom>
              <a:noFill/>
              <a:ln w="28575">
                <a:noFill/>
              </a:ln>
            </p:spPr>
            <p:txBody>
              <a:bodyPr wrap="square" rtlCol="0">
                <a:spAutoFit/>
              </a:bodyPr>
              <a:lstStyle/>
              <a:p>
                <a:pPr algn="ctr"/>
                <a:r>
                  <a:rPr lang="en-US" sz="1400" b="1" err="1"/>
                  <a:t>Europarl-st</a:t>
                </a:r>
                <a:endParaRPr lang="en-US" sz="1400" b="1"/>
              </a:p>
              <a:p>
                <a:pPr algn="ctr"/>
                <a:r>
                  <a:rPr lang="en-US" sz="1400" b="1">
                    <a:solidFill>
                      <a:schemeClr val="bg1">
                        <a:lumMod val="50000"/>
                        <a:lumOff val="50000"/>
                      </a:schemeClr>
                    </a:solidFill>
                  </a:rPr>
                  <a:t>Multilingual European Parliament proceedings</a:t>
                </a:r>
              </a:p>
            </p:txBody>
          </p:sp>
        </p:grpSp>
        <p:sp>
          <p:nvSpPr>
            <p:cNvPr id="15" name="Rectangle 14">
              <a:extLst>
                <a:ext uri="{FF2B5EF4-FFF2-40B4-BE49-F238E27FC236}">
                  <a16:creationId xmlns:a16="http://schemas.microsoft.com/office/drawing/2014/main" id="{3120D33A-6247-563C-B929-EA2D4E992F4D}"/>
                </a:ext>
              </a:extLst>
            </p:cNvPr>
            <p:cNvSpPr/>
            <p:nvPr/>
          </p:nvSpPr>
          <p:spPr>
            <a:xfrm>
              <a:off x="1586753" y="1721224"/>
              <a:ext cx="2756647" cy="4137269"/>
            </a:xfrm>
            <a:prstGeom prst="rect">
              <a:avLst/>
            </a:prstGeom>
            <a:noFill/>
            <a:ln w="28575">
              <a:prstDash val="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Subtitle 2">
            <a:extLst>
              <a:ext uri="{FF2B5EF4-FFF2-40B4-BE49-F238E27FC236}">
                <a16:creationId xmlns:a16="http://schemas.microsoft.com/office/drawing/2014/main" id="{4AFC10FB-4A6D-D826-7DBF-01B74BE2EA6E}"/>
              </a:ext>
            </a:extLst>
          </p:cNvPr>
          <p:cNvSpPr txBox="1">
            <a:spLocks/>
          </p:cNvSpPr>
          <p:nvPr/>
        </p:nvSpPr>
        <p:spPr>
          <a:xfrm>
            <a:off x="5085169" y="1432308"/>
            <a:ext cx="5818244" cy="4124206"/>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1800" b="1" i="0" kern="1200" baseline="0">
                <a:solidFill>
                  <a:schemeClr val="accent2"/>
                </a:solidFill>
                <a:latin typeface="Franklin Gothic Book" panose="020B0503020102020204" pitchFamily="34" charset="0"/>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baseline="0">
                <a:solidFill>
                  <a:schemeClr val="tx1">
                    <a:lumMod val="85000"/>
                    <a:lumOff val="15000"/>
                  </a:schemeClr>
                </a:solidFill>
                <a:latin typeface="Franklin Gothic Book" panose="020B0503020102020204" pitchFamily="34" charset="0"/>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baseline="0">
                <a:solidFill>
                  <a:schemeClr val="tx1">
                    <a:lumMod val="85000"/>
                    <a:lumOff val="15000"/>
                  </a:schemeClr>
                </a:solidFill>
                <a:latin typeface="Franklin Gothic Book" panose="020B0503020102020204" pitchFamily="34" charset="0"/>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lumMod val="85000"/>
                    <a:lumOff val="15000"/>
                  </a:schemeClr>
                </a:solidFill>
                <a:latin typeface="Franklin Gothic Book" panose="020B0503020102020204" pitchFamily="34" charset="0"/>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1600">
                <a:solidFill>
                  <a:schemeClr val="bg1"/>
                </a:solidFill>
              </a:rPr>
              <a:t>Characteristics</a:t>
            </a:r>
          </a:p>
          <a:p>
            <a:pPr marL="185738" indent="-185738"/>
            <a:r>
              <a:rPr lang="en-US" sz="1600" b="0">
                <a:solidFill>
                  <a:schemeClr val="bg1"/>
                </a:solidFill>
              </a:rPr>
              <a:t> - Language Diversity: Covers a 120+ wide range of languages, including low-resource languages.</a:t>
            </a:r>
          </a:p>
          <a:p>
            <a:pPr>
              <a:spcBef>
                <a:spcPts val="0"/>
              </a:spcBef>
            </a:pPr>
            <a:r>
              <a:rPr lang="en-US" sz="1600" b="0">
                <a:solidFill>
                  <a:schemeClr val="bg1"/>
                </a:solidFill>
              </a:rPr>
              <a:t> - Format: Includes both audio and text transcriptions.</a:t>
            </a:r>
          </a:p>
          <a:p>
            <a:pPr>
              <a:spcBef>
                <a:spcPts val="0"/>
              </a:spcBef>
            </a:pPr>
            <a:endParaRPr lang="en-US" sz="1600" b="0">
              <a:solidFill>
                <a:schemeClr val="bg1"/>
              </a:solidFill>
            </a:endParaRPr>
          </a:p>
          <a:p>
            <a:r>
              <a:rPr lang="en-US" sz="1600">
                <a:solidFill>
                  <a:schemeClr val="bg1"/>
                </a:solidFill>
              </a:rPr>
              <a:t>Purpose</a:t>
            </a:r>
          </a:p>
          <a:p>
            <a:pPr marL="185738" indent="-185738"/>
            <a:r>
              <a:rPr lang="en-US" sz="1600" b="0">
                <a:solidFill>
                  <a:schemeClr val="bg1"/>
                </a:solidFill>
              </a:rPr>
              <a:t> - Audio-Text Alignment: To develop and test methodologies for aligning spoken words with written text.</a:t>
            </a:r>
          </a:p>
          <a:p>
            <a:pPr marL="185738" indent="-185738">
              <a:spcBef>
                <a:spcPts val="0"/>
              </a:spcBef>
            </a:pPr>
            <a:r>
              <a:rPr lang="en-US" sz="1600" b="0">
                <a:solidFill>
                  <a:schemeClr val="bg1"/>
                </a:solidFill>
              </a:rPr>
              <a:t> - Cross-lingual Analysis: Facilitates experimentation in mono-lingual and cross-lingual contexts.</a:t>
            </a:r>
          </a:p>
          <a:p>
            <a:pPr marL="185738" indent="-185738">
              <a:spcBef>
                <a:spcPts val="0"/>
              </a:spcBef>
            </a:pPr>
            <a:endParaRPr lang="en-US" sz="1600" b="0">
              <a:solidFill>
                <a:schemeClr val="bg1"/>
              </a:solidFill>
            </a:endParaRPr>
          </a:p>
          <a:p>
            <a:pPr>
              <a:spcBef>
                <a:spcPts val="0"/>
              </a:spcBef>
            </a:pPr>
            <a:r>
              <a:rPr lang="en-US" sz="1600">
                <a:solidFill>
                  <a:schemeClr val="bg1"/>
                </a:solidFill>
              </a:rPr>
              <a:t>Languages</a:t>
            </a:r>
          </a:p>
          <a:p>
            <a:pPr>
              <a:spcBef>
                <a:spcPts val="0"/>
              </a:spcBef>
            </a:pPr>
            <a:endParaRPr lang="en-US" sz="300">
              <a:solidFill>
                <a:schemeClr val="bg1"/>
              </a:solidFill>
            </a:endParaRPr>
          </a:p>
          <a:p>
            <a:pPr marL="285750" indent="-285750">
              <a:spcBef>
                <a:spcPts val="0"/>
              </a:spcBef>
              <a:buFontTx/>
              <a:buChar char="-"/>
            </a:pPr>
            <a:r>
              <a:rPr lang="en-US" sz="1600" b="0">
                <a:solidFill>
                  <a:schemeClr val="bg1"/>
                </a:solidFill>
              </a:rPr>
              <a:t>English</a:t>
            </a:r>
          </a:p>
          <a:p>
            <a:pPr marL="285750" indent="-285750">
              <a:spcBef>
                <a:spcPts val="0"/>
              </a:spcBef>
              <a:buFontTx/>
              <a:buChar char="-"/>
            </a:pPr>
            <a:r>
              <a:rPr lang="en-US" sz="1600" b="0">
                <a:solidFill>
                  <a:schemeClr val="bg1"/>
                </a:solidFill>
              </a:rPr>
              <a:t>Hindi</a:t>
            </a:r>
          </a:p>
          <a:p>
            <a:pPr marL="285750" indent="-285750">
              <a:spcBef>
                <a:spcPts val="0"/>
              </a:spcBef>
              <a:buFontTx/>
              <a:buChar char="-"/>
            </a:pPr>
            <a:r>
              <a:rPr lang="en-US" sz="1600" b="0">
                <a:solidFill>
                  <a:schemeClr val="bg1"/>
                </a:solidFill>
              </a:rPr>
              <a:t>French</a:t>
            </a:r>
          </a:p>
        </p:txBody>
      </p:sp>
    </p:spTree>
    <p:extLst>
      <p:ext uri="{BB962C8B-B14F-4D97-AF65-F5344CB8AC3E}">
        <p14:creationId xmlns:p14="http://schemas.microsoft.com/office/powerpoint/2010/main" val="1112942257"/>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C3331F77-FEA5-BF47-A3F4-E4829FE02237}" vid="{60263B1E-E418-7448-9383-F855BEE649A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Co-Brand_Powerpoint</Template>
  <TotalTime>0</TotalTime>
  <Words>2864</Words>
  <Application>Microsoft Macintosh PowerPoint</Application>
  <PresentationFormat>Widescreen</PresentationFormat>
  <Paragraphs>405</Paragraphs>
  <Slides>23</Slides>
  <Notes>18</Notes>
  <HiddenSlides>0</HiddenSlides>
  <MMClips>0</MMClips>
  <ScaleCrop>false</ScaleCrop>
  <HeadingPairs>
    <vt:vector size="6" baseType="variant">
      <vt:variant>
        <vt:lpstr>Fonts Used</vt:lpstr>
      </vt:variant>
      <vt:variant>
        <vt:i4>23</vt:i4>
      </vt:variant>
      <vt:variant>
        <vt:lpstr>Theme</vt:lpstr>
      </vt:variant>
      <vt:variant>
        <vt:i4>1</vt:i4>
      </vt:variant>
      <vt:variant>
        <vt:lpstr>Slide Titles</vt:lpstr>
      </vt:variant>
      <vt:variant>
        <vt:i4>23</vt:i4>
      </vt:variant>
    </vt:vector>
  </HeadingPairs>
  <TitlesOfParts>
    <vt:vector size="47" baseType="lpstr">
      <vt:lpstr>Segoe UI</vt:lpstr>
      <vt:lpstr>United Sans Rg Md</vt:lpstr>
      <vt:lpstr>Acumin Pro</vt:lpstr>
      <vt:lpstr>Georgia Pro Light</vt:lpstr>
      <vt:lpstr>Franklin Gothic Medium</vt:lpstr>
      <vt:lpstr>Söhne</vt:lpstr>
      <vt:lpstr>Georgia</vt:lpstr>
      <vt:lpstr>proxima-nova</vt:lpstr>
      <vt:lpstr>Times</vt:lpstr>
      <vt:lpstr>Charis_Web</vt:lpstr>
      <vt:lpstr>Source Sans 3</vt:lpstr>
      <vt:lpstr>Franklin Gothic Demi</vt:lpstr>
      <vt:lpstr>Lora</vt:lpstr>
      <vt:lpstr>Wingdings,Sans-Serif</vt:lpstr>
      <vt:lpstr>FontAwesome</vt:lpstr>
      <vt:lpstr>Fira Sans Extra Condensed Medium</vt:lpstr>
      <vt:lpstr>Impact</vt:lpstr>
      <vt:lpstr>Calibri</vt:lpstr>
      <vt:lpstr>Wingdings</vt:lpstr>
      <vt:lpstr>Franklin Gothic Book</vt:lpstr>
      <vt:lpstr>Fira Sans Extra Condensed</vt:lpstr>
      <vt:lpstr>Times New Roman</vt:lpstr>
      <vt:lpstr>Arial</vt:lpstr>
      <vt:lpstr>Purdue2</vt:lpstr>
      <vt:lpstr>AUDIO-to-text alignment for non-dominant languages SIL International</vt:lpstr>
      <vt:lpstr>The Team</vt:lpstr>
      <vt:lpstr>SIL International</vt:lpstr>
      <vt:lpstr>Story Flow</vt:lpstr>
      <vt:lpstr>Story Flow</vt:lpstr>
      <vt:lpstr>Business Problem</vt:lpstr>
      <vt:lpstr>Benefits</vt:lpstr>
      <vt:lpstr>PowerPoint Presentation</vt:lpstr>
      <vt:lpstr>PowerPoint Presentation</vt:lpstr>
      <vt:lpstr>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Scope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Lanham, Matthew A</dc:creator>
  <cp:lastModifiedBy>Anupama M</cp:lastModifiedBy>
  <cp:revision>5</cp:revision>
  <dcterms:created xsi:type="dcterms:W3CDTF">2024-01-10T17:46:35Z</dcterms:created>
  <dcterms:modified xsi:type="dcterms:W3CDTF">2024-05-17T22:06:47Z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2023-02-01T19:33:41Z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1fcd283c-6b68-4694-bc56-c77c15714632</vt:lpwstr>
  </property>
  <property fmtid="{D5CDD505-2E9C-101B-9397-08002B2CF9AE}" pid="8" name="MSIP_Label_4044bd30-2ed7-4c9d-9d12-46200872a97b_ContentBits">
    <vt:lpwstr>0</vt:lpwstr>
  </property>
</Properties>
</file>

<file path=docProps/thumbnail.jpeg>
</file>